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7" r:id="rId2"/>
  </p:sldMasterIdLst>
  <p:notesMasterIdLst>
    <p:notesMasterId r:id="rId19"/>
  </p:notesMasterIdLst>
  <p:handoutMasterIdLst>
    <p:handoutMasterId r:id="rId20"/>
  </p:handoutMasterIdLst>
  <p:sldIdLst>
    <p:sldId id="811" r:id="rId3"/>
    <p:sldId id="812" r:id="rId4"/>
    <p:sldId id="813" r:id="rId5"/>
    <p:sldId id="814" r:id="rId6"/>
    <p:sldId id="815" r:id="rId7"/>
    <p:sldId id="816" r:id="rId8"/>
    <p:sldId id="817" r:id="rId9"/>
    <p:sldId id="818" r:id="rId10"/>
    <p:sldId id="821" r:id="rId11"/>
    <p:sldId id="822" r:id="rId12"/>
    <p:sldId id="819" r:id="rId13"/>
    <p:sldId id="823" r:id="rId14"/>
    <p:sldId id="824" r:id="rId15"/>
    <p:sldId id="825" r:id="rId16"/>
    <p:sldId id="826" r:id="rId17"/>
    <p:sldId id="827" r:id="rId18"/>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eksempler" id="{A470FB36-1E0C-46E4-ACA4-390880B8EED5}">
          <p14:sldIdLst>
            <p14:sldId id="811"/>
            <p14:sldId id="812"/>
            <p14:sldId id="813"/>
            <p14:sldId id="814"/>
            <p14:sldId id="815"/>
            <p14:sldId id="816"/>
            <p14:sldId id="817"/>
            <p14:sldId id="818"/>
            <p14:sldId id="821"/>
            <p14:sldId id="822"/>
            <p14:sldId id="819"/>
            <p14:sldId id="823"/>
            <p14:sldId id="824"/>
            <p14:sldId id="825"/>
            <p14:sldId id="826"/>
            <p14:sldId id="8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00"/>
    <a:srgbClr val="FF00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accent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yst layout 1 - Markering 4">
    <a:wholeTbl>
      <a:tcTxStyle>
        <a:fontRef idx="minor">
          <a:scrgbClr r="0" g="0" b="0"/>
        </a:fontRef>
        <a:schemeClr val="accent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82287" autoAdjust="0"/>
  </p:normalViewPr>
  <p:slideViewPr>
    <p:cSldViewPr snapToGrid="0" showGuides="1">
      <p:cViewPr varScale="1">
        <p:scale>
          <a:sx n="91" d="100"/>
          <a:sy n="91" d="100"/>
        </p:scale>
        <p:origin x="564" y="84"/>
      </p:cViewPr>
      <p:guideLst/>
    </p:cSldViewPr>
  </p:slideViewPr>
  <p:notesTextViewPr>
    <p:cViewPr>
      <p:scale>
        <a:sx n="100" d="100"/>
        <a:sy n="100" d="100"/>
      </p:scale>
      <p:origin x="0" y="0"/>
    </p:cViewPr>
  </p:notesTextViewPr>
  <p:sorterViewPr>
    <p:cViewPr>
      <p:scale>
        <a:sx n="100" d="100"/>
        <a:sy n="100" d="100"/>
      </p:scale>
      <p:origin x="0" y="-2796"/>
    </p:cViewPr>
  </p:sorterViewPr>
  <p:notesViewPr>
    <p:cSldViewPr snapToGrid="0">
      <p:cViewPr varScale="1">
        <p:scale>
          <a:sx n="91" d="100"/>
          <a:sy n="91" d="100"/>
        </p:scale>
        <p:origin x="9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A4A2E9-F2B3-4634-AB51-CED6FFEC14F1}"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da-DK"/>
        </a:p>
      </dgm:t>
    </dgm:pt>
    <dgm:pt modelId="{BEAD0DB8-D488-424F-B94E-F082760BA6B2}">
      <dgm:prSet/>
      <dgm:spPr/>
      <dgm:t>
        <a:bodyPr/>
        <a:lstStyle/>
        <a:p>
          <a:r>
            <a:rPr lang="en-US"/>
            <a:t>Orchestrator</a:t>
          </a:r>
          <a:endParaRPr lang="da-DK"/>
        </a:p>
      </dgm:t>
    </dgm:pt>
    <dgm:pt modelId="{CAE296E8-D271-482A-81CA-8454229CBD52}" type="parTrans" cxnId="{687B5D1B-A2E0-48DB-BD24-59962863D88A}">
      <dgm:prSet/>
      <dgm:spPr/>
      <dgm:t>
        <a:bodyPr/>
        <a:lstStyle/>
        <a:p>
          <a:endParaRPr lang="da-DK"/>
        </a:p>
      </dgm:t>
    </dgm:pt>
    <dgm:pt modelId="{EA1D8486-7D99-467B-A8DA-610B4B9B8388}" type="sibTrans" cxnId="{687B5D1B-A2E0-48DB-BD24-59962863D88A}">
      <dgm:prSet/>
      <dgm:spPr/>
      <dgm:t>
        <a:bodyPr/>
        <a:lstStyle/>
        <a:p>
          <a:endParaRPr lang="da-DK"/>
        </a:p>
      </dgm:t>
    </dgm:pt>
    <dgm:pt modelId="{0FC8D6C2-4CFC-438C-9412-DD588966DFCB}">
      <dgm:prSet/>
      <dgm:spPr/>
      <dgm:t>
        <a:bodyPr/>
        <a:lstStyle/>
        <a:p>
          <a:r>
            <a:rPr lang="en-US"/>
            <a:t>Loaders</a:t>
          </a:r>
          <a:endParaRPr lang="da-DK"/>
        </a:p>
      </dgm:t>
    </dgm:pt>
    <dgm:pt modelId="{F9F96AC7-9A85-4067-A1F1-B3825CE18EF0}" type="parTrans" cxnId="{9747AA0E-67D3-4C93-B95A-4373A8F1DCDB}">
      <dgm:prSet/>
      <dgm:spPr/>
      <dgm:t>
        <a:bodyPr/>
        <a:lstStyle/>
        <a:p>
          <a:endParaRPr lang="da-DK"/>
        </a:p>
      </dgm:t>
    </dgm:pt>
    <dgm:pt modelId="{09DA9ABF-5660-4CE0-97B4-17139B707908}" type="sibTrans" cxnId="{9747AA0E-67D3-4C93-B95A-4373A8F1DCDB}">
      <dgm:prSet/>
      <dgm:spPr/>
      <dgm:t>
        <a:bodyPr/>
        <a:lstStyle/>
        <a:p>
          <a:endParaRPr lang="da-DK"/>
        </a:p>
      </dgm:t>
    </dgm:pt>
    <dgm:pt modelId="{C23C1615-5A82-4756-82B4-11B796618D5A}">
      <dgm:prSet/>
      <dgm:spPr/>
      <dgm:t>
        <a:bodyPr/>
        <a:lstStyle/>
        <a:p>
          <a:r>
            <a:rPr lang="en-US"/>
            <a:t>Load Instrument1</a:t>
          </a:r>
          <a:endParaRPr lang="da-DK"/>
        </a:p>
      </dgm:t>
    </dgm:pt>
    <dgm:pt modelId="{08C632D1-8ECC-43B2-A787-57030E4CCDA3}" type="parTrans" cxnId="{C7219A84-9D52-4FE7-873C-D8B07CAFDEBF}">
      <dgm:prSet/>
      <dgm:spPr/>
      <dgm:t>
        <a:bodyPr/>
        <a:lstStyle/>
        <a:p>
          <a:endParaRPr lang="da-DK"/>
        </a:p>
      </dgm:t>
    </dgm:pt>
    <dgm:pt modelId="{835ACCDD-5510-4DFD-A674-B78CDDA29768}" type="sibTrans" cxnId="{C7219A84-9D52-4FE7-873C-D8B07CAFDEBF}">
      <dgm:prSet/>
      <dgm:spPr/>
      <dgm:t>
        <a:bodyPr/>
        <a:lstStyle/>
        <a:p>
          <a:endParaRPr lang="da-DK"/>
        </a:p>
      </dgm:t>
    </dgm:pt>
    <dgm:pt modelId="{6354E416-A18E-4F3D-90CC-1FB38890BC8D}">
      <dgm:prSet/>
      <dgm:spPr/>
      <dgm:t>
        <a:bodyPr/>
        <a:lstStyle/>
        <a:p>
          <a:r>
            <a:rPr lang="en-US"/>
            <a:t>Load Instrument2</a:t>
          </a:r>
          <a:endParaRPr lang="da-DK"/>
        </a:p>
      </dgm:t>
    </dgm:pt>
    <dgm:pt modelId="{A5B95470-4699-4CE4-ABEC-753F7986E0EA}" type="parTrans" cxnId="{C9DEE54D-63E0-42FB-8C99-977523F4CB3F}">
      <dgm:prSet/>
      <dgm:spPr/>
      <dgm:t>
        <a:bodyPr/>
        <a:lstStyle/>
        <a:p>
          <a:endParaRPr lang="da-DK"/>
        </a:p>
      </dgm:t>
    </dgm:pt>
    <dgm:pt modelId="{CE8567B5-92C4-4C93-81EB-32CCE5A83191}" type="sibTrans" cxnId="{C9DEE54D-63E0-42FB-8C99-977523F4CB3F}">
      <dgm:prSet/>
      <dgm:spPr/>
      <dgm:t>
        <a:bodyPr/>
        <a:lstStyle/>
        <a:p>
          <a:endParaRPr lang="da-DK"/>
        </a:p>
      </dgm:t>
    </dgm:pt>
    <dgm:pt modelId="{03A31E2C-AECF-425B-A9A0-A33DB4D0805C}">
      <dgm:prSet/>
      <dgm:spPr/>
      <dgm:t>
        <a:bodyPr/>
        <a:lstStyle/>
        <a:p>
          <a:r>
            <a:rPr lang="en-US"/>
            <a:t>Formatting</a:t>
          </a:r>
          <a:endParaRPr lang="da-DK"/>
        </a:p>
      </dgm:t>
    </dgm:pt>
    <dgm:pt modelId="{57D3254C-7294-4A2D-84AE-33AAB2949523}" type="parTrans" cxnId="{622795AE-A9AB-43E9-AA8C-193ECBACDFD2}">
      <dgm:prSet/>
      <dgm:spPr/>
      <dgm:t>
        <a:bodyPr/>
        <a:lstStyle/>
        <a:p>
          <a:endParaRPr lang="da-DK"/>
        </a:p>
      </dgm:t>
    </dgm:pt>
    <dgm:pt modelId="{039DB72B-4FD0-43EB-9C26-45DFB9DBD585}" type="sibTrans" cxnId="{622795AE-A9AB-43E9-AA8C-193ECBACDFD2}">
      <dgm:prSet/>
      <dgm:spPr/>
      <dgm:t>
        <a:bodyPr/>
        <a:lstStyle/>
        <a:p>
          <a:endParaRPr lang="da-DK"/>
        </a:p>
      </dgm:t>
    </dgm:pt>
    <dgm:pt modelId="{47F67A95-B991-4E5E-AB18-816B7528F82C}">
      <dgm:prSet/>
      <dgm:spPr/>
      <dgm:t>
        <a:bodyPr/>
        <a:lstStyle/>
        <a:p>
          <a:r>
            <a:rPr lang="en-US"/>
            <a:t>Formatter1</a:t>
          </a:r>
          <a:endParaRPr lang="da-DK"/>
        </a:p>
      </dgm:t>
    </dgm:pt>
    <dgm:pt modelId="{DC2CB1B5-AAA2-4ECA-BDDA-8494F71EC13A}" type="parTrans" cxnId="{FA74118E-525A-4935-B69F-380B5B197C6F}">
      <dgm:prSet/>
      <dgm:spPr/>
      <dgm:t>
        <a:bodyPr/>
        <a:lstStyle/>
        <a:p>
          <a:endParaRPr lang="da-DK"/>
        </a:p>
      </dgm:t>
    </dgm:pt>
    <dgm:pt modelId="{9C3AA696-558E-45B9-8D9E-F52D79666D82}" type="sibTrans" cxnId="{FA74118E-525A-4935-B69F-380B5B197C6F}">
      <dgm:prSet/>
      <dgm:spPr/>
      <dgm:t>
        <a:bodyPr/>
        <a:lstStyle/>
        <a:p>
          <a:endParaRPr lang="da-DK"/>
        </a:p>
      </dgm:t>
    </dgm:pt>
    <dgm:pt modelId="{BC17766E-4F70-400C-9CA2-361B441C87E3}">
      <dgm:prSet/>
      <dgm:spPr/>
      <dgm:t>
        <a:bodyPr/>
        <a:lstStyle/>
        <a:p>
          <a:r>
            <a:rPr lang="en-US"/>
            <a:t>Formatter2</a:t>
          </a:r>
          <a:endParaRPr lang="da-DK"/>
        </a:p>
      </dgm:t>
    </dgm:pt>
    <dgm:pt modelId="{C502D0B7-C994-44BA-A9F1-DE0B5760FAAC}" type="parTrans" cxnId="{481B1E11-43EF-4A7C-8D41-36961A8799AA}">
      <dgm:prSet/>
      <dgm:spPr/>
      <dgm:t>
        <a:bodyPr/>
        <a:lstStyle/>
        <a:p>
          <a:endParaRPr lang="da-DK"/>
        </a:p>
      </dgm:t>
    </dgm:pt>
    <dgm:pt modelId="{637E52C2-0986-48B2-97AB-F1A48B91889B}" type="sibTrans" cxnId="{481B1E11-43EF-4A7C-8D41-36961A8799AA}">
      <dgm:prSet/>
      <dgm:spPr/>
      <dgm:t>
        <a:bodyPr/>
        <a:lstStyle/>
        <a:p>
          <a:endParaRPr lang="da-DK"/>
        </a:p>
      </dgm:t>
    </dgm:pt>
    <dgm:pt modelId="{3810B383-CFB2-452F-B6B6-66018B583E1E}">
      <dgm:prSet/>
      <dgm:spPr/>
      <dgm:t>
        <a:bodyPr/>
        <a:lstStyle/>
        <a:p>
          <a:r>
            <a:rPr lang="en-US"/>
            <a:t>Plotting</a:t>
          </a:r>
          <a:endParaRPr lang="da-DK"/>
        </a:p>
      </dgm:t>
    </dgm:pt>
    <dgm:pt modelId="{30FB36AC-CD23-43DF-88A2-C3DAC0D973C0}" type="parTrans" cxnId="{B58BE678-FC18-4368-A9E7-67C0E999CFA6}">
      <dgm:prSet/>
      <dgm:spPr/>
      <dgm:t>
        <a:bodyPr/>
        <a:lstStyle/>
        <a:p>
          <a:endParaRPr lang="da-DK"/>
        </a:p>
      </dgm:t>
    </dgm:pt>
    <dgm:pt modelId="{59F35481-2246-40FC-BD81-E3916FB94A1A}" type="sibTrans" cxnId="{B58BE678-FC18-4368-A9E7-67C0E999CFA6}">
      <dgm:prSet/>
      <dgm:spPr/>
      <dgm:t>
        <a:bodyPr/>
        <a:lstStyle/>
        <a:p>
          <a:endParaRPr lang="da-DK"/>
        </a:p>
      </dgm:t>
    </dgm:pt>
    <dgm:pt modelId="{F642C06A-2437-47DE-9CC3-EC1DB9BC89DA}">
      <dgm:prSet/>
      <dgm:spPr/>
      <dgm:t>
        <a:bodyPr/>
        <a:lstStyle/>
        <a:p>
          <a:r>
            <a:rPr lang="en-US"/>
            <a:t>Plot1</a:t>
          </a:r>
          <a:endParaRPr lang="da-DK"/>
        </a:p>
      </dgm:t>
    </dgm:pt>
    <dgm:pt modelId="{7598AFD6-E2F8-4455-9DFB-0EC0F637A154}" type="parTrans" cxnId="{FE8ABD1E-E67B-47F3-B1C9-A68500F594BD}">
      <dgm:prSet/>
      <dgm:spPr/>
      <dgm:t>
        <a:bodyPr/>
        <a:lstStyle/>
        <a:p>
          <a:endParaRPr lang="da-DK"/>
        </a:p>
      </dgm:t>
    </dgm:pt>
    <dgm:pt modelId="{ED3DB6E0-EA5B-4A5A-90E6-D3383813543E}" type="sibTrans" cxnId="{FE8ABD1E-E67B-47F3-B1C9-A68500F594BD}">
      <dgm:prSet/>
      <dgm:spPr/>
      <dgm:t>
        <a:bodyPr/>
        <a:lstStyle/>
        <a:p>
          <a:endParaRPr lang="da-DK"/>
        </a:p>
      </dgm:t>
    </dgm:pt>
    <dgm:pt modelId="{A57BF95A-5E49-4E7F-AD14-FEEC613B4B30}">
      <dgm:prSet/>
      <dgm:spPr/>
      <dgm:t>
        <a:bodyPr/>
        <a:lstStyle/>
        <a:p>
          <a:r>
            <a:rPr lang="en-US"/>
            <a:t>Plot2</a:t>
          </a:r>
          <a:endParaRPr lang="da-DK"/>
        </a:p>
      </dgm:t>
    </dgm:pt>
    <dgm:pt modelId="{9D868CF9-F792-4696-9F0B-E984291F7F35}" type="parTrans" cxnId="{51AA35BC-7EAC-495C-B871-455C6DA25D68}">
      <dgm:prSet/>
      <dgm:spPr/>
      <dgm:t>
        <a:bodyPr/>
        <a:lstStyle/>
        <a:p>
          <a:endParaRPr lang="da-DK"/>
        </a:p>
      </dgm:t>
    </dgm:pt>
    <dgm:pt modelId="{A224BA5D-B43E-487B-8ADA-486045E135E3}" type="sibTrans" cxnId="{51AA35BC-7EAC-495C-B871-455C6DA25D68}">
      <dgm:prSet/>
      <dgm:spPr/>
      <dgm:t>
        <a:bodyPr/>
        <a:lstStyle/>
        <a:p>
          <a:endParaRPr lang="da-DK"/>
        </a:p>
      </dgm:t>
    </dgm:pt>
    <dgm:pt modelId="{0724FB34-925E-4F99-961C-A3D4587C6B91}">
      <dgm:prSet/>
      <dgm:spPr/>
      <dgm:t>
        <a:bodyPr/>
        <a:lstStyle/>
        <a:p>
          <a:r>
            <a:rPr lang="en-US"/>
            <a:t>Plot3</a:t>
          </a:r>
          <a:endParaRPr lang="da-DK"/>
        </a:p>
      </dgm:t>
    </dgm:pt>
    <dgm:pt modelId="{24115957-87D5-4F9F-B1C8-1C8D50CF9675}" type="parTrans" cxnId="{FFEB35BC-7A58-474A-B31B-CE7187067437}">
      <dgm:prSet/>
      <dgm:spPr/>
      <dgm:t>
        <a:bodyPr/>
        <a:lstStyle/>
        <a:p>
          <a:endParaRPr lang="da-DK"/>
        </a:p>
      </dgm:t>
    </dgm:pt>
    <dgm:pt modelId="{C21A212E-157A-45EF-A17F-659A1A1C5A95}" type="sibTrans" cxnId="{FFEB35BC-7A58-474A-B31B-CE7187067437}">
      <dgm:prSet/>
      <dgm:spPr/>
      <dgm:t>
        <a:bodyPr/>
        <a:lstStyle/>
        <a:p>
          <a:endParaRPr lang="da-DK"/>
        </a:p>
      </dgm:t>
    </dgm:pt>
    <dgm:pt modelId="{D2F9772B-F57E-4F7C-8BBF-FAA348227A6E}">
      <dgm:prSet/>
      <dgm:spPr/>
      <dgm:t>
        <a:bodyPr/>
        <a:lstStyle/>
        <a:p>
          <a:r>
            <a:rPr lang="en-US"/>
            <a:t>Helpers</a:t>
          </a:r>
          <a:endParaRPr lang="da-DK"/>
        </a:p>
      </dgm:t>
    </dgm:pt>
    <dgm:pt modelId="{BB910622-AE2C-4B73-906E-584420954534}" type="parTrans" cxnId="{57007346-6CD5-4D6B-8E95-BD248276FE1E}">
      <dgm:prSet/>
      <dgm:spPr/>
      <dgm:t>
        <a:bodyPr/>
        <a:lstStyle/>
        <a:p>
          <a:endParaRPr lang="da-DK"/>
        </a:p>
      </dgm:t>
    </dgm:pt>
    <dgm:pt modelId="{86E2DA16-AC15-4003-8AB5-8344FEB75C85}" type="sibTrans" cxnId="{57007346-6CD5-4D6B-8E95-BD248276FE1E}">
      <dgm:prSet/>
      <dgm:spPr/>
      <dgm:t>
        <a:bodyPr/>
        <a:lstStyle/>
        <a:p>
          <a:endParaRPr lang="da-DK"/>
        </a:p>
      </dgm:t>
    </dgm:pt>
    <dgm:pt modelId="{AFD97151-ED8E-4EB5-BF2E-4CB0D1A9E789}">
      <dgm:prSet/>
      <dgm:spPr/>
      <dgm:t>
        <a:bodyPr/>
        <a:lstStyle/>
        <a:p>
          <a:r>
            <a:rPr lang="en-US"/>
            <a:t>Various loading helpers</a:t>
          </a:r>
          <a:endParaRPr lang="da-DK"/>
        </a:p>
      </dgm:t>
    </dgm:pt>
    <dgm:pt modelId="{B9521635-26F1-402F-9DDB-3B8EA20A76A1}" type="parTrans" cxnId="{250DEDA0-5B94-4227-93D3-A6F379B94B23}">
      <dgm:prSet/>
      <dgm:spPr/>
      <dgm:t>
        <a:bodyPr/>
        <a:lstStyle/>
        <a:p>
          <a:endParaRPr lang="da-DK"/>
        </a:p>
      </dgm:t>
    </dgm:pt>
    <dgm:pt modelId="{3AD9DD0E-AE36-4933-8D8F-1D4CFE55DDC8}" type="sibTrans" cxnId="{250DEDA0-5B94-4227-93D3-A6F379B94B23}">
      <dgm:prSet/>
      <dgm:spPr/>
      <dgm:t>
        <a:bodyPr/>
        <a:lstStyle/>
        <a:p>
          <a:endParaRPr lang="da-DK"/>
        </a:p>
      </dgm:t>
    </dgm:pt>
    <dgm:pt modelId="{643EC97F-9DD3-41BB-ADB9-A8B36235F5FC}">
      <dgm:prSet/>
      <dgm:spPr/>
      <dgm:t>
        <a:bodyPr/>
        <a:lstStyle/>
        <a:p>
          <a:r>
            <a:rPr lang="en-US"/>
            <a:t>Various format helpers</a:t>
          </a:r>
          <a:endParaRPr lang="da-DK"/>
        </a:p>
      </dgm:t>
    </dgm:pt>
    <dgm:pt modelId="{D37744D8-E226-4EE9-9251-E2042B2EA74A}" type="parTrans" cxnId="{CF8176F7-2A76-46BF-B37A-29D9088D2BFD}">
      <dgm:prSet/>
      <dgm:spPr/>
      <dgm:t>
        <a:bodyPr/>
        <a:lstStyle/>
        <a:p>
          <a:endParaRPr lang="da-DK"/>
        </a:p>
      </dgm:t>
    </dgm:pt>
    <dgm:pt modelId="{61876731-344B-4E94-941F-9E8183C44753}" type="sibTrans" cxnId="{CF8176F7-2A76-46BF-B37A-29D9088D2BFD}">
      <dgm:prSet/>
      <dgm:spPr/>
      <dgm:t>
        <a:bodyPr/>
        <a:lstStyle/>
        <a:p>
          <a:endParaRPr lang="da-DK"/>
        </a:p>
      </dgm:t>
    </dgm:pt>
    <dgm:pt modelId="{2A036860-F8B1-4F74-952E-180FEBE306EF}">
      <dgm:prSet/>
      <dgm:spPr/>
      <dgm:t>
        <a:bodyPr/>
        <a:lstStyle/>
        <a:p>
          <a:r>
            <a:rPr lang="en-US"/>
            <a:t>GUI builder</a:t>
          </a:r>
          <a:endParaRPr lang="da-DK"/>
        </a:p>
      </dgm:t>
    </dgm:pt>
    <dgm:pt modelId="{2B172BCB-EBC7-43D6-A1BB-B15A9D1A3E28}" type="parTrans" cxnId="{9A6E6647-5411-4A73-A68E-6AB816A9BEBC}">
      <dgm:prSet/>
      <dgm:spPr/>
      <dgm:t>
        <a:bodyPr/>
        <a:lstStyle/>
        <a:p>
          <a:endParaRPr lang="da-DK"/>
        </a:p>
      </dgm:t>
    </dgm:pt>
    <dgm:pt modelId="{6F414494-118F-444B-BC3A-4849BBA67443}" type="sibTrans" cxnId="{9A6E6647-5411-4A73-A68E-6AB816A9BEBC}">
      <dgm:prSet/>
      <dgm:spPr/>
      <dgm:t>
        <a:bodyPr/>
        <a:lstStyle/>
        <a:p>
          <a:endParaRPr lang="da-DK"/>
        </a:p>
      </dgm:t>
    </dgm:pt>
    <dgm:pt modelId="{B44B0A7A-2AE4-443F-8274-3C5D0BDE8CF6}">
      <dgm:prSet/>
      <dgm:spPr/>
      <dgm:t>
        <a:bodyPr/>
        <a:lstStyle/>
        <a:p>
          <a:r>
            <a:rPr lang="en-US"/>
            <a:t>Build overlay</a:t>
          </a:r>
          <a:endParaRPr lang="da-DK"/>
        </a:p>
      </dgm:t>
    </dgm:pt>
    <dgm:pt modelId="{EE21DFC5-0AE2-4AB7-8C38-38525D95F40E}" type="parTrans" cxnId="{4E726D75-4DB1-40E7-AA15-23D2FD1713CA}">
      <dgm:prSet/>
      <dgm:spPr/>
      <dgm:t>
        <a:bodyPr/>
        <a:lstStyle/>
        <a:p>
          <a:endParaRPr lang="da-DK"/>
        </a:p>
      </dgm:t>
    </dgm:pt>
    <dgm:pt modelId="{6B882E1A-8986-4AE3-BABA-76D351D89707}" type="sibTrans" cxnId="{4E726D75-4DB1-40E7-AA15-23D2FD1713CA}">
      <dgm:prSet/>
      <dgm:spPr/>
      <dgm:t>
        <a:bodyPr/>
        <a:lstStyle/>
        <a:p>
          <a:endParaRPr lang="da-DK"/>
        </a:p>
      </dgm:t>
    </dgm:pt>
    <dgm:pt modelId="{38FA978D-44CA-4736-8A5E-FC47EACC7D18}">
      <dgm:prSet/>
      <dgm:spPr/>
      <dgm:t>
        <a:bodyPr/>
        <a:lstStyle/>
        <a:p>
          <a:r>
            <a:rPr lang="en-US"/>
            <a:t>Moving pieces</a:t>
          </a:r>
          <a:endParaRPr lang="da-DK"/>
        </a:p>
      </dgm:t>
    </dgm:pt>
    <dgm:pt modelId="{107A8BED-4D4F-4AA6-ABEA-7D4C661695B4}" type="parTrans" cxnId="{83585DBF-DD70-4E03-A14D-34E5631DEF9C}">
      <dgm:prSet/>
      <dgm:spPr/>
      <dgm:t>
        <a:bodyPr/>
        <a:lstStyle/>
        <a:p>
          <a:endParaRPr lang="da-DK"/>
        </a:p>
      </dgm:t>
    </dgm:pt>
    <dgm:pt modelId="{0573A179-5C3E-4A4C-BFFD-D95778C7752F}" type="sibTrans" cxnId="{83585DBF-DD70-4E03-A14D-34E5631DEF9C}">
      <dgm:prSet/>
      <dgm:spPr/>
      <dgm:t>
        <a:bodyPr/>
        <a:lstStyle/>
        <a:p>
          <a:endParaRPr lang="da-DK"/>
        </a:p>
      </dgm:t>
    </dgm:pt>
    <dgm:pt modelId="{1580E72D-429B-45F5-9730-3464871A57F1}">
      <dgm:prSet/>
      <dgm:spPr/>
      <dgm:t>
        <a:bodyPr/>
        <a:lstStyle/>
        <a:p>
          <a:r>
            <a:rPr lang="en-US"/>
            <a:t>Connectors</a:t>
          </a:r>
          <a:endParaRPr lang="da-DK"/>
        </a:p>
      </dgm:t>
    </dgm:pt>
    <dgm:pt modelId="{35776D8F-E183-48B5-BAF7-62EB08A6EA43}" type="parTrans" cxnId="{5879C58F-B172-41BA-AC2C-5139495C661D}">
      <dgm:prSet/>
      <dgm:spPr/>
      <dgm:t>
        <a:bodyPr/>
        <a:lstStyle/>
        <a:p>
          <a:endParaRPr lang="da-DK"/>
        </a:p>
      </dgm:t>
    </dgm:pt>
    <dgm:pt modelId="{F71380D2-6CC8-4DCA-B68E-B0C8B55692B9}" type="sibTrans" cxnId="{5879C58F-B172-41BA-AC2C-5139495C661D}">
      <dgm:prSet/>
      <dgm:spPr/>
      <dgm:t>
        <a:bodyPr/>
        <a:lstStyle/>
        <a:p>
          <a:endParaRPr lang="da-DK"/>
        </a:p>
      </dgm:t>
    </dgm:pt>
    <dgm:pt modelId="{0ECA3C8C-A4EC-4967-9CA8-F88A339753AE}">
      <dgm:prSet/>
      <dgm:spPr/>
      <dgm:t>
        <a:bodyPr/>
        <a:lstStyle/>
        <a:p>
          <a:r>
            <a:rPr lang="en-US"/>
            <a:t>App initiator</a:t>
          </a:r>
          <a:endParaRPr lang="da-DK"/>
        </a:p>
      </dgm:t>
    </dgm:pt>
    <dgm:pt modelId="{AEDB48F0-B2F7-4EEB-9929-3B4436030985}" type="parTrans" cxnId="{2D714FAF-885A-4E15-9E12-6029DF23A25F}">
      <dgm:prSet/>
      <dgm:spPr/>
      <dgm:t>
        <a:bodyPr/>
        <a:lstStyle/>
        <a:p>
          <a:endParaRPr lang="da-DK"/>
        </a:p>
      </dgm:t>
    </dgm:pt>
    <dgm:pt modelId="{3395323F-4CA1-4539-A8C2-E23F5FA1DB7C}" type="sibTrans" cxnId="{2D714FAF-885A-4E15-9E12-6029DF23A25F}">
      <dgm:prSet/>
      <dgm:spPr/>
      <dgm:t>
        <a:bodyPr/>
        <a:lstStyle/>
        <a:p>
          <a:endParaRPr lang="da-DK"/>
        </a:p>
      </dgm:t>
    </dgm:pt>
    <dgm:pt modelId="{B3A4CC6D-948F-452D-8255-56343A3E7325}" type="pres">
      <dgm:prSet presAssocID="{64A4A2E9-F2B3-4634-AB51-CED6FFEC14F1}" presName="hierChild1" presStyleCnt="0">
        <dgm:presLayoutVars>
          <dgm:orgChart val="1"/>
          <dgm:chPref val="1"/>
          <dgm:dir/>
          <dgm:animOne val="branch"/>
          <dgm:animLvl val="lvl"/>
          <dgm:resizeHandles/>
        </dgm:presLayoutVars>
      </dgm:prSet>
      <dgm:spPr/>
    </dgm:pt>
    <dgm:pt modelId="{F1262746-282A-4513-84C3-CBC637EB85EA}" type="pres">
      <dgm:prSet presAssocID="{BEAD0DB8-D488-424F-B94E-F082760BA6B2}" presName="hierRoot1" presStyleCnt="0">
        <dgm:presLayoutVars>
          <dgm:hierBranch val="init"/>
        </dgm:presLayoutVars>
      </dgm:prSet>
      <dgm:spPr/>
    </dgm:pt>
    <dgm:pt modelId="{B2F812C2-20EE-41B2-BAB0-2C042E23D04B}" type="pres">
      <dgm:prSet presAssocID="{BEAD0DB8-D488-424F-B94E-F082760BA6B2}" presName="rootComposite1" presStyleCnt="0"/>
      <dgm:spPr/>
    </dgm:pt>
    <dgm:pt modelId="{E1DD2D4D-B453-47EF-9765-51C8DA3E3239}" type="pres">
      <dgm:prSet presAssocID="{BEAD0DB8-D488-424F-B94E-F082760BA6B2}" presName="rootText1" presStyleLbl="node0" presStyleIdx="0" presStyleCnt="2">
        <dgm:presLayoutVars>
          <dgm:chPref val="3"/>
        </dgm:presLayoutVars>
      </dgm:prSet>
      <dgm:spPr/>
    </dgm:pt>
    <dgm:pt modelId="{065C13E8-481B-4AE5-B164-439A45B9B689}" type="pres">
      <dgm:prSet presAssocID="{BEAD0DB8-D488-424F-B94E-F082760BA6B2}" presName="rootConnector1" presStyleLbl="node1" presStyleIdx="0" presStyleCnt="0"/>
      <dgm:spPr/>
    </dgm:pt>
    <dgm:pt modelId="{EF3746F6-A770-4B3A-A842-FE5C27B91A98}" type="pres">
      <dgm:prSet presAssocID="{BEAD0DB8-D488-424F-B94E-F082760BA6B2}" presName="hierChild2" presStyleCnt="0"/>
      <dgm:spPr/>
    </dgm:pt>
    <dgm:pt modelId="{9FAA5C38-93ED-4A90-AFA0-2D0E246CAEC0}" type="pres">
      <dgm:prSet presAssocID="{F9F96AC7-9A85-4067-A1F1-B3825CE18EF0}" presName="Name37" presStyleLbl="parChTrans1D2" presStyleIdx="0" presStyleCnt="5"/>
      <dgm:spPr/>
    </dgm:pt>
    <dgm:pt modelId="{618C5197-642E-4146-B729-332257CFCDB0}" type="pres">
      <dgm:prSet presAssocID="{0FC8D6C2-4CFC-438C-9412-DD588966DFCB}" presName="hierRoot2" presStyleCnt="0">
        <dgm:presLayoutVars>
          <dgm:hierBranch val="init"/>
        </dgm:presLayoutVars>
      </dgm:prSet>
      <dgm:spPr/>
    </dgm:pt>
    <dgm:pt modelId="{E29B6EDC-917E-4C28-B37E-01F2E3505365}" type="pres">
      <dgm:prSet presAssocID="{0FC8D6C2-4CFC-438C-9412-DD588966DFCB}" presName="rootComposite" presStyleCnt="0"/>
      <dgm:spPr/>
    </dgm:pt>
    <dgm:pt modelId="{B526BA0F-6AAD-418E-A6FE-FDA616D84A60}" type="pres">
      <dgm:prSet presAssocID="{0FC8D6C2-4CFC-438C-9412-DD588966DFCB}" presName="rootText" presStyleLbl="node2" presStyleIdx="0" presStyleCnt="5">
        <dgm:presLayoutVars>
          <dgm:chPref val="3"/>
        </dgm:presLayoutVars>
      </dgm:prSet>
      <dgm:spPr/>
    </dgm:pt>
    <dgm:pt modelId="{5250CFB3-3F44-48F9-823F-58B27444958B}" type="pres">
      <dgm:prSet presAssocID="{0FC8D6C2-4CFC-438C-9412-DD588966DFCB}" presName="rootConnector" presStyleLbl="node2" presStyleIdx="0" presStyleCnt="5"/>
      <dgm:spPr/>
    </dgm:pt>
    <dgm:pt modelId="{7E2D309E-2FEB-4C81-8CA5-F9BD0886882A}" type="pres">
      <dgm:prSet presAssocID="{0FC8D6C2-4CFC-438C-9412-DD588966DFCB}" presName="hierChild4" presStyleCnt="0"/>
      <dgm:spPr/>
    </dgm:pt>
    <dgm:pt modelId="{1E983B4C-0F11-499E-B455-A7644BF8ED3D}" type="pres">
      <dgm:prSet presAssocID="{08C632D1-8ECC-43B2-A787-57030E4CCDA3}" presName="Name37" presStyleLbl="parChTrans1D3" presStyleIdx="0" presStyleCnt="12"/>
      <dgm:spPr/>
    </dgm:pt>
    <dgm:pt modelId="{9A68E02A-E022-4186-A9B5-30C15A769396}" type="pres">
      <dgm:prSet presAssocID="{C23C1615-5A82-4756-82B4-11B796618D5A}" presName="hierRoot2" presStyleCnt="0">
        <dgm:presLayoutVars>
          <dgm:hierBranch val="init"/>
        </dgm:presLayoutVars>
      </dgm:prSet>
      <dgm:spPr/>
    </dgm:pt>
    <dgm:pt modelId="{974723BD-E5CB-4DE5-8900-2F072AFCB9EC}" type="pres">
      <dgm:prSet presAssocID="{C23C1615-5A82-4756-82B4-11B796618D5A}" presName="rootComposite" presStyleCnt="0"/>
      <dgm:spPr/>
    </dgm:pt>
    <dgm:pt modelId="{C275F06A-7983-449A-A840-45E5E6C8E98B}" type="pres">
      <dgm:prSet presAssocID="{C23C1615-5A82-4756-82B4-11B796618D5A}" presName="rootText" presStyleLbl="node3" presStyleIdx="0" presStyleCnt="12">
        <dgm:presLayoutVars>
          <dgm:chPref val="3"/>
        </dgm:presLayoutVars>
      </dgm:prSet>
      <dgm:spPr/>
    </dgm:pt>
    <dgm:pt modelId="{45D90018-182E-4ADE-8031-CD335D8FD1BB}" type="pres">
      <dgm:prSet presAssocID="{C23C1615-5A82-4756-82B4-11B796618D5A}" presName="rootConnector" presStyleLbl="node3" presStyleIdx="0" presStyleCnt="12"/>
      <dgm:spPr/>
    </dgm:pt>
    <dgm:pt modelId="{3F5D9493-394F-40CD-9A3C-5B0696B5B405}" type="pres">
      <dgm:prSet presAssocID="{C23C1615-5A82-4756-82B4-11B796618D5A}" presName="hierChild4" presStyleCnt="0"/>
      <dgm:spPr/>
    </dgm:pt>
    <dgm:pt modelId="{AB83DF8A-D98F-42A1-83DE-406DA150CDFE}" type="pres">
      <dgm:prSet presAssocID="{C23C1615-5A82-4756-82B4-11B796618D5A}" presName="hierChild5" presStyleCnt="0"/>
      <dgm:spPr/>
    </dgm:pt>
    <dgm:pt modelId="{F6C4DE55-CF33-49B4-9879-5D65342CA04B}" type="pres">
      <dgm:prSet presAssocID="{A5B95470-4699-4CE4-ABEC-753F7986E0EA}" presName="Name37" presStyleLbl="parChTrans1D3" presStyleIdx="1" presStyleCnt="12"/>
      <dgm:spPr/>
    </dgm:pt>
    <dgm:pt modelId="{50B887C5-9FAD-499A-BC6A-5DAFD37F7EA7}" type="pres">
      <dgm:prSet presAssocID="{6354E416-A18E-4F3D-90CC-1FB38890BC8D}" presName="hierRoot2" presStyleCnt="0">
        <dgm:presLayoutVars>
          <dgm:hierBranch val="init"/>
        </dgm:presLayoutVars>
      </dgm:prSet>
      <dgm:spPr/>
    </dgm:pt>
    <dgm:pt modelId="{EF4663A5-2C03-4979-97A4-AA9304FB4DBD}" type="pres">
      <dgm:prSet presAssocID="{6354E416-A18E-4F3D-90CC-1FB38890BC8D}" presName="rootComposite" presStyleCnt="0"/>
      <dgm:spPr/>
    </dgm:pt>
    <dgm:pt modelId="{9E44B387-1F7D-4DCD-9062-F63697DA2730}" type="pres">
      <dgm:prSet presAssocID="{6354E416-A18E-4F3D-90CC-1FB38890BC8D}" presName="rootText" presStyleLbl="node3" presStyleIdx="1" presStyleCnt="12">
        <dgm:presLayoutVars>
          <dgm:chPref val="3"/>
        </dgm:presLayoutVars>
      </dgm:prSet>
      <dgm:spPr/>
    </dgm:pt>
    <dgm:pt modelId="{3B895C17-FCCB-4E3B-8C4A-B7AFF99F3152}" type="pres">
      <dgm:prSet presAssocID="{6354E416-A18E-4F3D-90CC-1FB38890BC8D}" presName="rootConnector" presStyleLbl="node3" presStyleIdx="1" presStyleCnt="12"/>
      <dgm:spPr/>
    </dgm:pt>
    <dgm:pt modelId="{4CB3FFA1-3931-4302-8ADB-72CBF24D178E}" type="pres">
      <dgm:prSet presAssocID="{6354E416-A18E-4F3D-90CC-1FB38890BC8D}" presName="hierChild4" presStyleCnt="0"/>
      <dgm:spPr/>
    </dgm:pt>
    <dgm:pt modelId="{6A29A875-D22A-461E-A1CE-84C2E876BEBD}" type="pres">
      <dgm:prSet presAssocID="{6354E416-A18E-4F3D-90CC-1FB38890BC8D}" presName="hierChild5" presStyleCnt="0"/>
      <dgm:spPr/>
    </dgm:pt>
    <dgm:pt modelId="{9C1AA6B0-03E4-449D-8B66-5AA8189AD182}" type="pres">
      <dgm:prSet presAssocID="{0FC8D6C2-4CFC-438C-9412-DD588966DFCB}" presName="hierChild5" presStyleCnt="0"/>
      <dgm:spPr/>
    </dgm:pt>
    <dgm:pt modelId="{AFB62E89-16FA-4058-B49B-E2CE2B7232FE}" type="pres">
      <dgm:prSet presAssocID="{57D3254C-7294-4A2D-84AE-33AAB2949523}" presName="Name37" presStyleLbl="parChTrans1D2" presStyleIdx="1" presStyleCnt="5"/>
      <dgm:spPr/>
    </dgm:pt>
    <dgm:pt modelId="{90556A10-2177-4653-BDCC-987806A0C028}" type="pres">
      <dgm:prSet presAssocID="{03A31E2C-AECF-425B-A9A0-A33DB4D0805C}" presName="hierRoot2" presStyleCnt="0">
        <dgm:presLayoutVars>
          <dgm:hierBranch val="init"/>
        </dgm:presLayoutVars>
      </dgm:prSet>
      <dgm:spPr/>
    </dgm:pt>
    <dgm:pt modelId="{38E0CA04-D8B1-4639-A716-78366078870A}" type="pres">
      <dgm:prSet presAssocID="{03A31E2C-AECF-425B-A9A0-A33DB4D0805C}" presName="rootComposite" presStyleCnt="0"/>
      <dgm:spPr/>
    </dgm:pt>
    <dgm:pt modelId="{F54472A1-09DB-436C-BBE0-179971B21EBD}" type="pres">
      <dgm:prSet presAssocID="{03A31E2C-AECF-425B-A9A0-A33DB4D0805C}" presName="rootText" presStyleLbl="node2" presStyleIdx="1" presStyleCnt="5">
        <dgm:presLayoutVars>
          <dgm:chPref val="3"/>
        </dgm:presLayoutVars>
      </dgm:prSet>
      <dgm:spPr/>
    </dgm:pt>
    <dgm:pt modelId="{DD48CD9F-0584-4BE0-994C-8743AC469215}" type="pres">
      <dgm:prSet presAssocID="{03A31E2C-AECF-425B-A9A0-A33DB4D0805C}" presName="rootConnector" presStyleLbl="node2" presStyleIdx="1" presStyleCnt="5"/>
      <dgm:spPr/>
    </dgm:pt>
    <dgm:pt modelId="{99140745-0C43-422E-90AA-232C907BA5D5}" type="pres">
      <dgm:prSet presAssocID="{03A31E2C-AECF-425B-A9A0-A33DB4D0805C}" presName="hierChild4" presStyleCnt="0"/>
      <dgm:spPr/>
    </dgm:pt>
    <dgm:pt modelId="{1B4E8277-A095-439D-A4FC-D1AAC8230453}" type="pres">
      <dgm:prSet presAssocID="{DC2CB1B5-AAA2-4ECA-BDDA-8494F71EC13A}" presName="Name37" presStyleLbl="parChTrans1D3" presStyleIdx="2" presStyleCnt="12"/>
      <dgm:spPr/>
    </dgm:pt>
    <dgm:pt modelId="{81C89284-1884-4344-9B55-9DC7AA667A9D}" type="pres">
      <dgm:prSet presAssocID="{47F67A95-B991-4E5E-AB18-816B7528F82C}" presName="hierRoot2" presStyleCnt="0">
        <dgm:presLayoutVars>
          <dgm:hierBranch val="init"/>
        </dgm:presLayoutVars>
      </dgm:prSet>
      <dgm:spPr/>
    </dgm:pt>
    <dgm:pt modelId="{40DD61DF-F7DD-425F-A745-2B59E8467813}" type="pres">
      <dgm:prSet presAssocID="{47F67A95-B991-4E5E-AB18-816B7528F82C}" presName="rootComposite" presStyleCnt="0"/>
      <dgm:spPr/>
    </dgm:pt>
    <dgm:pt modelId="{A9644E09-305D-4D3F-9A1A-A932EA2C9754}" type="pres">
      <dgm:prSet presAssocID="{47F67A95-B991-4E5E-AB18-816B7528F82C}" presName="rootText" presStyleLbl="node3" presStyleIdx="2" presStyleCnt="12">
        <dgm:presLayoutVars>
          <dgm:chPref val="3"/>
        </dgm:presLayoutVars>
      </dgm:prSet>
      <dgm:spPr/>
    </dgm:pt>
    <dgm:pt modelId="{B7FEB4A0-213A-482C-BACE-03F217FD7D4B}" type="pres">
      <dgm:prSet presAssocID="{47F67A95-B991-4E5E-AB18-816B7528F82C}" presName="rootConnector" presStyleLbl="node3" presStyleIdx="2" presStyleCnt="12"/>
      <dgm:spPr/>
    </dgm:pt>
    <dgm:pt modelId="{7A2AAB03-1842-48E8-A816-886A72B4903C}" type="pres">
      <dgm:prSet presAssocID="{47F67A95-B991-4E5E-AB18-816B7528F82C}" presName="hierChild4" presStyleCnt="0"/>
      <dgm:spPr/>
    </dgm:pt>
    <dgm:pt modelId="{43E6DEB2-F5A5-4487-98A9-43DA273904DC}" type="pres">
      <dgm:prSet presAssocID="{47F67A95-B991-4E5E-AB18-816B7528F82C}" presName="hierChild5" presStyleCnt="0"/>
      <dgm:spPr/>
    </dgm:pt>
    <dgm:pt modelId="{9D56E1BB-555A-4D9E-B5C8-CC1867863350}" type="pres">
      <dgm:prSet presAssocID="{C502D0B7-C994-44BA-A9F1-DE0B5760FAAC}" presName="Name37" presStyleLbl="parChTrans1D3" presStyleIdx="3" presStyleCnt="12"/>
      <dgm:spPr/>
    </dgm:pt>
    <dgm:pt modelId="{AC3E56CD-C03F-44C7-91D4-C4130B770D79}" type="pres">
      <dgm:prSet presAssocID="{BC17766E-4F70-400C-9CA2-361B441C87E3}" presName="hierRoot2" presStyleCnt="0">
        <dgm:presLayoutVars>
          <dgm:hierBranch val="init"/>
        </dgm:presLayoutVars>
      </dgm:prSet>
      <dgm:spPr/>
    </dgm:pt>
    <dgm:pt modelId="{45180A0F-52F2-4569-AE67-66E37836DA48}" type="pres">
      <dgm:prSet presAssocID="{BC17766E-4F70-400C-9CA2-361B441C87E3}" presName="rootComposite" presStyleCnt="0"/>
      <dgm:spPr/>
    </dgm:pt>
    <dgm:pt modelId="{3B8952ED-6860-4B27-9B92-966E05C5E0CE}" type="pres">
      <dgm:prSet presAssocID="{BC17766E-4F70-400C-9CA2-361B441C87E3}" presName="rootText" presStyleLbl="node3" presStyleIdx="3" presStyleCnt="12">
        <dgm:presLayoutVars>
          <dgm:chPref val="3"/>
        </dgm:presLayoutVars>
      </dgm:prSet>
      <dgm:spPr/>
    </dgm:pt>
    <dgm:pt modelId="{C94A88F9-2646-4C15-A890-CF1BC0AB8805}" type="pres">
      <dgm:prSet presAssocID="{BC17766E-4F70-400C-9CA2-361B441C87E3}" presName="rootConnector" presStyleLbl="node3" presStyleIdx="3" presStyleCnt="12"/>
      <dgm:spPr/>
    </dgm:pt>
    <dgm:pt modelId="{69DE4E2D-3B1B-4B1D-8342-19ACBBFEEB97}" type="pres">
      <dgm:prSet presAssocID="{BC17766E-4F70-400C-9CA2-361B441C87E3}" presName="hierChild4" presStyleCnt="0"/>
      <dgm:spPr/>
    </dgm:pt>
    <dgm:pt modelId="{0CDFD4C3-B850-4857-B66D-78581092D101}" type="pres">
      <dgm:prSet presAssocID="{BC17766E-4F70-400C-9CA2-361B441C87E3}" presName="hierChild5" presStyleCnt="0"/>
      <dgm:spPr/>
    </dgm:pt>
    <dgm:pt modelId="{035DB423-8B68-4B82-BBDB-9323529FEE53}" type="pres">
      <dgm:prSet presAssocID="{03A31E2C-AECF-425B-A9A0-A33DB4D0805C}" presName="hierChild5" presStyleCnt="0"/>
      <dgm:spPr/>
    </dgm:pt>
    <dgm:pt modelId="{6A7BD972-4335-4EF8-A715-68DADC4F02C5}" type="pres">
      <dgm:prSet presAssocID="{30FB36AC-CD23-43DF-88A2-C3DAC0D973C0}" presName="Name37" presStyleLbl="parChTrans1D2" presStyleIdx="2" presStyleCnt="5"/>
      <dgm:spPr/>
    </dgm:pt>
    <dgm:pt modelId="{9F2DD432-0E66-4096-88C9-4213A8AC1EBC}" type="pres">
      <dgm:prSet presAssocID="{3810B383-CFB2-452F-B6B6-66018B583E1E}" presName="hierRoot2" presStyleCnt="0">
        <dgm:presLayoutVars>
          <dgm:hierBranch val="init"/>
        </dgm:presLayoutVars>
      </dgm:prSet>
      <dgm:spPr/>
    </dgm:pt>
    <dgm:pt modelId="{AF9906C0-6224-4BED-86D2-C009A8E6546D}" type="pres">
      <dgm:prSet presAssocID="{3810B383-CFB2-452F-B6B6-66018B583E1E}" presName="rootComposite" presStyleCnt="0"/>
      <dgm:spPr/>
    </dgm:pt>
    <dgm:pt modelId="{DD2B57F8-CF88-45CD-90E2-44686F9DF686}" type="pres">
      <dgm:prSet presAssocID="{3810B383-CFB2-452F-B6B6-66018B583E1E}" presName="rootText" presStyleLbl="node2" presStyleIdx="2" presStyleCnt="5">
        <dgm:presLayoutVars>
          <dgm:chPref val="3"/>
        </dgm:presLayoutVars>
      </dgm:prSet>
      <dgm:spPr/>
    </dgm:pt>
    <dgm:pt modelId="{39665585-9AF4-4412-8C6A-80CAC013110E}" type="pres">
      <dgm:prSet presAssocID="{3810B383-CFB2-452F-B6B6-66018B583E1E}" presName="rootConnector" presStyleLbl="node2" presStyleIdx="2" presStyleCnt="5"/>
      <dgm:spPr/>
    </dgm:pt>
    <dgm:pt modelId="{2D895470-E867-4E85-883F-5BF389D2CA52}" type="pres">
      <dgm:prSet presAssocID="{3810B383-CFB2-452F-B6B6-66018B583E1E}" presName="hierChild4" presStyleCnt="0"/>
      <dgm:spPr/>
    </dgm:pt>
    <dgm:pt modelId="{663CA73E-7576-4C26-BB9D-8DDA82C91A2A}" type="pres">
      <dgm:prSet presAssocID="{7598AFD6-E2F8-4455-9DFB-0EC0F637A154}" presName="Name37" presStyleLbl="parChTrans1D3" presStyleIdx="4" presStyleCnt="12"/>
      <dgm:spPr/>
    </dgm:pt>
    <dgm:pt modelId="{083681E9-36B5-478A-B483-3830A1125A4A}" type="pres">
      <dgm:prSet presAssocID="{F642C06A-2437-47DE-9CC3-EC1DB9BC89DA}" presName="hierRoot2" presStyleCnt="0">
        <dgm:presLayoutVars>
          <dgm:hierBranch val="init"/>
        </dgm:presLayoutVars>
      </dgm:prSet>
      <dgm:spPr/>
    </dgm:pt>
    <dgm:pt modelId="{65A0E3F8-D51C-499D-8B09-BFA253F806FE}" type="pres">
      <dgm:prSet presAssocID="{F642C06A-2437-47DE-9CC3-EC1DB9BC89DA}" presName="rootComposite" presStyleCnt="0"/>
      <dgm:spPr/>
    </dgm:pt>
    <dgm:pt modelId="{6478FCD5-2A50-4685-9AF7-BD79F1786CFE}" type="pres">
      <dgm:prSet presAssocID="{F642C06A-2437-47DE-9CC3-EC1DB9BC89DA}" presName="rootText" presStyleLbl="node3" presStyleIdx="4" presStyleCnt="12">
        <dgm:presLayoutVars>
          <dgm:chPref val="3"/>
        </dgm:presLayoutVars>
      </dgm:prSet>
      <dgm:spPr/>
    </dgm:pt>
    <dgm:pt modelId="{D9445614-C0F9-43D4-8FB7-82BBA27E8B94}" type="pres">
      <dgm:prSet presAssocID="{F642C06A-2437-47DE-9CC3-EC1DB9BC89DA}" presName="rootConnector" presStyleLbl="node3" presStyleIdx="4" presStyleCnt="12"/>
      <dgm:spPr/>
    </dgm:pt>
    <dgm:pt modelId="{8E2628ED-B968-4EDE-803D-718D9632EC53}" type="pres">
      <dgm:prSet presAssocID="{F642C06A-2437-47DE-9CC3-EC1DB9BC89DA}" presName="hierChild4" presStyleCnt="0"/>
      <dgm:spPr/>
    </dgm:pt>
    <dgm:pt modelId="{131396AC-C4CA-42A7-B38B-499029E7D654}" type="pres">
      <dgm:prSet presAssocID="{F642C06A-2437-47DE-9CC3-EC1DB9BC89DA}" presName="hierChild5" presStyleCnt="0"/>
      <dgm:spPr/>
    </dgm:pt>
    <dgm:pt modelId="{F5D0A4DA-F517-497D-A0CC-BB552A05D34D}" type="pres">
      <dgm:prSet presAssocID="{9D868CF9-F792-4696-9F0B-E984291F7F35}" presName="Name37" presStyleLbl="parChTrans1D3" presStyleIdx="5" presStyleCnt="12"/>
      <dgm:spPr/>
    </dgm:pt>
    <dgm:pt modelId="{38E33B66-C1EE-4926-929E-2CD8E577488C}" type="pres">
      <dgm:prSet presAssocID="{A57BF95A-5E49-4E7F-AD14-FEEC613B4B30}" presName="hierRoot2" presStyleCnt="0">
        <dgm:presLayoutVars>
          <dgm:hierBranch val="init"/>
        </dgm:presLayoutVars>
      </dgm:prSet>
      <dgm:spPr/>
    </dgm:pt>
    <dgm:pt modelId="{7BFC124A-5922-4B4B-9F67-AB55CD2BAD95}" type="pres">
      <dgm:prSet presAssocID="{A57BF95A-5E49-4E7F-AD14-FEEC613B4B30}" presName="rootComposite" presStyleCnt="0"/>
      <dgm:spPr/>
    </dgm:pt>
    <dgm:pt modelId="{C747C411-2112-46F7-82A2-DCCE72733E54}" type="pres">
      <dgm:prSet presAssocID="{A57BF95A-5E49-4E7F-AD14-FEEC613B4B30}" presName="rootText" presStyleLbl="node3" presStyleIdx="5" presStyleCnt="12">
        <dgm:presLayoutVars>
          <dgm:chPref val="3"/>
        </dgm:presLayoutVars>
      </dgm:prSet>
      <dgm:spPr/>
    </dgm:pt>
    <dgm:pt modelId="{4C6F17F2-DC29-495B-8593-CEA4E6A0B99D}" type="pres">
      <dgm:prSet presAssocID="{A57BF95A-5E49-4E7F-AD14-FEEC613B4B30}" presName="rootConnector" presStyleLbl="node3" presStyleIdx="5" presStyleCnt="12"/>
      <dgm:spPr/>
    </dgm:pt>
    <dgm:pt modelId="{A8707392-E80D-403C-A90E-F6E97FB7D863}" type="pres">
      <dgm:prSet presAssocID="{A57BF95A-5E49-4E7F-AD14-FEEC613B4B30}" presName="hierChild4" presStyleCnt="0"/>
      <dgm:spPr/>
    </dgm:pt>
    <dgm:pt modelId="{FE72E782-CFCD-4BFC-998C-5034FED11F50}" type="pres">
      <dgm:prSet presAssocID="{A57BF95A-5E49-4E7F-AD14-FEEC613B4B30}" presName="hierChild5" presStyleCnt="0"/>
      <dgm:spPr/>
    </dgm:pt>
    <dgm:pt modelId="{1CAB9A8D-B064-4CA1-BBF4-E01044075E1A}" type="pres">
      <dgm:prSet presAssocID="{24115957-87D5-4F9F-B1C8-1C8D50CF9675}" presName="Name37" presStyleLbl="parChTrans1D3" presStyleIdx="6" presStyleCnt="12"/>
      <dgm:spPr/>
    </dgm:pt>
    <dgm:pt modelId="{A220E606-FACA-4056-A0B5-FA4ABEFCB0BD}" type="pres">
      <dgm:prSet presAssocID="{0724FB34-925E-4F99-961C-A3D4587C6B91}" presName="hierRoot2" presStyleCnt="0">
        <dgm:presLayoutVars>
          <dgm:hierBranch val="init"/>
        </dgm:presLayoutVars>
      </dgm:prSet>
      <dgm:spPr/>
    </dgm:pt>
    <dgm:pt modelId="{A8950B18-124C-4BB2-9FCD-4D6BFA164210}" type="pres">
      <dgm:prSet presAssocID="{0724FB34-925E-4F99-961C-A3D4587C6B91}" presName="rootComposite" presStyleCnt="0"/>
      <dgm:spPr/>
    </dgm:pt>
    <dgm:pt modelId="{03B8E482-C5D8-4F76-8D3F-7D5F964C4EBA}" type="pres">
      <dgm:prSet presAssocID="{0724FB34-925E-4F99-961C-A3D4587C6B91}" presName="rootText" presStyleLbl="node3" presStyleIdx="6" presStyleCnt="12">
        <dgm:presLayoutVars>
          <dgm:chPref val="3"/>
        </dgm:presLayoutVars>
      </dgm:prSet>
      <dgm:spPr/>
    </dgm:pt>
    <dgm:pt modelId="{D36DF65F-8286-43CD-A2FF-743ECBB8455A}" type="pres">
      <dgm:prSet presAssocID="{0724FB34-925E-4F99-961C-A3D4587C6B91}" presName="rootConnector" presStyleLbl="node3" presStyleIdx="6" presStyleCnt="12"/>
      <dgm:spPr/>
    </dgm:pt>
    <dgm:pt modelId="{A59AB40E-7AB1-4096-9E05-3F78FE7FBE86}" type="pres">
      <dgm:prSet presAssocID="{0724FB34-925E-4F99-961C-A3D4587C6B91}" presName="hierChild4" presStyleCnt="0"/>
      <dgm:spPr/>
    </dgm:pt>
    <dgm:pt modelId="{534B2DAF-986E-444E-BD7C-B7AC916413C6}" type="pres">
      <dgm:prSet presAssocID="{0724FB34-925E-4F99-961C-A3D4587C6B91}" presName="hierChild5" presStyleCnt="0"/>
      <dgm:spPr/>
    </dgm:pt>
    <dgm:pt modelId="{3E7E0F08-3F85-4DAA-9F6C-6FEED993C611}" type="pres">
      <dgm:prSet presAssocID="{3810B383-CFB2-452F-B6B6-66018B583E1E}" presName="hierChild5" presStyleCnt="0"/>
      <dgm:spPr/>
    </dgm:pt>
    <dgm:pt modelId="{811E57C6-2CE0-47AA-96B7-8D6D8A41D397}" type="pres">
      <dgm:prSet presAssocID="{BB910622-AE2C-4B73-906E-584420954534}" presName="Name37" presStyleLbl="parChTrans1D2" presStyleIdx="3" presStyleCnt="5"/>
      <dgm:spPr/>
    </dgm:pt>
    <dgm:pt modelId="{ED3A935B-259C-4586-B304-732E8D8299F2}" type="pres">
      <dgm:prSet presAssocID="{D2F9772B-F57E-4F7C-8BBF-FAA348227A6E}" presName="hierRoot2" presStyleCnt="0">
        <dgm:presLayoutVars>
          <dgm:hierBranch val="init"/>
        </dgm:presLayoutVars>
      </dgm:prSet>
      <dgm:spPr/>
    </dgm:pt>
    <dgm:pt modelId="{19C542C6-C8E0-41A5-86C3-9546536A3979}" type="pres">
      <dgm:prSet presAssocID="{D2F9772B-F57E-4F7C-8BBF-FAA348227A6E}" presName="rootComposite" presStyleCnt="0"/>
      <dgm:spPr/>
    </dgm:pt>
    <dgm:pt modelId="{53E7E568-D19B-4836-BFAC-787FB08A973A}" type="pres">
      <dgm:prSet presAssocID="{D2F9772B-F57E-4F7C-8BBF-FAA348227A6E}" presName="rootText" presStyleLbl="node2" presStyleIdx="3" presStyleCnt="5">
        <dgm:presLayoutVars>
          <dgm:chPref val="3"/>
        </dgm:presLayoutVars>
      </dgm:prSet>
      <dgm:spPr/>
    </dgm:pt>
    <dgm:pt modelId="{84A4673D-485A-4D78-8C4A-276C022427E3}" type="pres">
      <dgm:prSet presAssocID="{D2F9772B-F57E-4F7C-8BBF-FAA348227A6E}" presName="rootConnector" presStyleLbl="node2" presStyleIdx="3" presStyleCnt="5"/>
      <dgm:spPr/>
    </dgm:pt>
    <dgm:pt modelId="{55CC771B-E05B-43D1-8FCF-812F0B6A9F09}" type="pres">
      <dgm:prSet presAssocID="{D2F9772B-F57E-4F7C-8BBF-FAA348227A6E}" presName="hierChild4" presStyleCnt="0"/>
      <dgm:spPr/>
    </dgm:pt>
    <dgm:pt modelId="{CD0B5890-ADFA-4230-B8DF-75DFC1267BE9}" type="pres">
      <dgm:prSet presAssocID="{B9521635-26F1-402F-9DDB-3B8EA20A76A1}" presName="Name37" presStyleLbl="parChTrans1D3" presStyleIdx="7" presStyleCnt="12"/>
      <dgm:spPr/>
    </dgm:pt>
    <dgm:pt modelId="{8AE8F6CC-31C7-45CF-8461-7B643BD781AE}" type="pres">
      <dgm:prSet presAssocID="{AFD97151-ED8E-4EB5-BF2E-4CB0D1A9E789}" presName="hierRoot2" presStyleCnt="0">
        <dgm:presLayoutVars>
          <dgm:hierBranch val="init"/>
        </dgm:presLayoutVars>
      </dgm:prSet>
      <dgm:spPr/>
    </dgm:pt>
    <dgm:pt modelId="{D932F269-F16E-48FC-8CC7-15EB8FA4DCD8}" type="pres">
      <dgm:prSet presAssocID="{AFD97151-ED8E-4EB5-BF2E-4CB0D1A9E789}" presName="rootComposite" presStyleCnt="0"/>
      <dgm:spPr/>
    </dgm:pt>
    <dgm:pt modelId="{FA222BD6-2C8C-43BA-B214-CAA056F8649B}" type="pres">
      <dgm:prSet presAssocID="{AFD97151-ED8E-4EB5-BF2E-4CB0D1A9E789}" presName="rootText" presStyleLbl="node3" presStyleIdx="7" presStyleCnt="12">
        <dgm:presLayoutVars>
          <dgm:chPref val="3"/>
        </dgm:presLayoutVars>
      </dgm:prSet>
      <dgm:spPr/>
    </dgm:pt>
    <dgm:pt modelId="{5B46B254-7777-460F-AF96-4ED21B485B98}" type="pres">
      <dgm:prSet presAssocID="{AFD97151-ED8E-4EB5-BF2E-4CB0D1A9E789}" presName="rootConnector" presStyleLbl="node3" presStyleIdx="7" presStyleCnt="12"/>
      <dgm:spPr/>
    </dgm:pt>
    <dgm:pt modelId="{77E4F4FD-CB16-4F20-853D-8FB030AFF6CA}" type="pres">
      <dgm:prSet presAssocID="{AFD97151-ED8E-4EB5-BF2E-4CB0D1A9E789}" presName="hierChild4" presStyleCnt="0"/>
      <dgm:spPr/>
    </dgm:pt>
    <dgm:pt modelId="{BABDFC95-E5AE-4D58-A896-30D833EF35F6}" type="pres">
      <dgm:prSet presAssocID="{AFD97151-ED8E-4EB5-BF2E-4CB0D1A9E789}" presName="hierChild5" presStyleCnt="0"/>
      <dgm:spPr/>
    </dgm:pt>
    <dgm:pt modelId="{A5092E59-9888-4C0B-9975-8F5E81B2AA48}" type="pres">
      <dgm:prSet presAssocID="{D37744D8-E226-4EE9-9251-E2042B2EA74A}" presName="Name37" presStyleLbl="parChTrans1D3" presStyleIdx="8" presStyleCnt="12"/>
      <dgm:spPr/>
    </dgm:pt>
    <dgm:pt modelId="{F034CE32-E467-478A-B4CD-754507D37258}" type="pres">
      <dgm:prSet presAssocID="{643EC97F-9DD3-41BB-ADB9-A8B36235F5FC}" presName="hierRoot2" presStyleCnt="0">
        <dgm:presLayoutVars>
          <dgm:hierBranch val="init"/>
        </dgm:presLayoutVars>
      </dgm:prSet>
      <dgm:spPr/>
    </dgm:pt>
    <dgm:pt modelId="{A603AFEF-CD30-411E-BDF8-A7AD29AC82A5}" type="pres">
      <dgm:prSet presAssocID="{643EC97F-9DD3-41BB-ADB9-A8B36235F5FC}" presName="rootComposite" presStyleCnt="0"/>
      <dgm:spPr/>
    </dgm:pt>
    <dgm:pt modelId="{5238613A-4E90-48F6-8C76-CC018A56010A}" type="pres">
      <dgm:prSet presAssocID="{643EC97F-9DD3-41BB-ADB9-A8B36235F5FC}" presName="rootText" presStyleLbl="node3" presStyleIdx="8" presStyleCnt="12">
        <dgm:presLayoutVars>
          <dgm:chPref val="3"/>
        </dgm:presLayoutVars>
      </dgm:prSet>
      <dgm:spPr/>
    </dgm:pt>
    <dgm:pt modelId="{9089C9D9-99E7-4060-BEBD-18FFE4E8143E}" type="pres">
      <dgm:prSet presAssocID="{643EC97F-9DD3-41BB-ADB9-A8B36235F5FC}" presName="rootConnector" presStyleLbl="node3" presStyleIdx="8" presStyleCnt="12"/>
      <dgm:spPr/>
    </dgm:pt>
    <dgm:pt modelId="{9974CF08-42B8-44CE-BDB0-1C6BEB9F06B5}" type="pres">
      <dgm:prSet presAssocID="{643EC97F-9DD3-41BB-ADB9-A8B36235F5FC}" presName="hierChild4" presStyleCnt="0"/>
      <dgm:spPr/>
    </dgm:pt>
    <dgm:pt modelId="{4A3CC237-4261-4FAB-A250-FC84DC7E52A9}" type="pres">
      <dgm:prSet presAssocID="{643EC97F-9DD3-41BB-ADB9-A8B36235F5FC}" presName="hierChild5" presStyleCnt="0"/>
      <dgm:spPr/>
    </dgm:pt>
    <dgm:pt modelId="{46B2A6B2-F6B4-4EBB-87A6-F562F0787820}" type="pres">
      <dgm:prSet presAssocID="{D2F9772B-F57E-4F7C-8BBF-FAA348227A6E}" presName="hierChild5" presStyleCnt="0"/>
      <dgm:spPr/>
    </dgm:pt>
    <dgm:pt modelId="{93986042-E0D2-4D47-877C-B5D78A283B40}" type="pres">
      <dgm:prSet presAssocID="{2B172BCB-EBC7-43D6-A1BB-B15A9D1A3E28}" presName="Name37" presStyleLbl="parChTrans1D2" presStyleIdx="4" presStyleCnt="5"/>
      <dgm:spPr/>
    </dgm:pt>
    <dgm:pt modelId="{74C255BD-4B0D-4B70-86F4-B55C18CECA33}" type="pres">
      <dgm:prSet presAssocID="{2A036860-F8B1-4F74-952E-180FEBE306EF}" presName="hierRoot2" presStyleCnt="0">
        <dgm:presLayoutVars>
          <dgm:hierBranch val="init"/>
        </dgm:presLayoutVars>
      </dgm:prSet>
      <dgm:spPr/>
    </dgm:pt>
    <dgm:pt modelId="{E4CEE2CE-98F3-4395-8B6F-B80551F4C70F}" type="pres">
      <dgm:prSet presAssocID="{2A036860-F8B1-4F74-952E-180FEBE306EF}" presName="rootComposite" presStyleCnt="0"/>
      <dgm:spPr/>
    </dgm:pt>
    <dgm:pt modelId="{53AD0C94-62F9-41A2-B0D9-7E9481F06586}" type="pres">
      <dgm:prSet presAssocID="{2A036860-F8B1-4F74-952E-180FEBE306EF}" presName="rootText" presStyleLbl="node2" presStyleIdx="4" presStyleCnt="5">
        <dgm:presLayoutVars>
          <dgm:chPref val="3"/>
        </dgm:presLayoutVars>
      </dgm:prSet>
      <dgm:spPr/>
    </dgm:pt>
    <dgm:pt modelId="{C72C930B-9A9B-4BFF-BF2F-2F85D2A1C284}" type="pres">
      <dgm:prSet presAssocID="{2A036860-F8B1-4F74-952E-180FEBE306EF}" presName="rootConnector" presStyleLbl="node2" presStyleIdx="4" presStyleCnt="5"/>
      <dgm:spPr/>
    </dgm:pt>
    <dgm:pt modelId="{72F0B2F0-8F7D-4AB5-B6D8-AC761734A9B3}" type="pres">
      <dgm:prSet presAssocID="{2A036860-F8B1-4F74-952E-180FEBE306EF}" presName="hierChild4" presStyleCnt="0"/>
      <dgm:spPr/>
    </dgm:pt>
    <dgm:pt modelId="{A59E200D-53BC-4BAD-8526-060C0B968273}" type="pres">
      <dgm:prSet presAssocID="{EE21DFC5-0AE2-4AB7-8C38-38525D95F40E}" presName="Name37" presStyleLbl="parChTrans1D3" presStyleIdx="9" presStyleCnt="12"/>
      <dgm:spPr/>
    </dgm:pt>
    <dgm:pt modelId="{574962D6-B4DE-4A9B-851F-3BD165D74E95}" type="pres">
      <dgm:prSet presAssocID="{B44B0A7A-2AE4-443F-8274-3C5D0BDE8CF6}" presName="hierRoot2" presStyleCnt="0">
        <dgm:presLayoutVars>
          <dgm:hierBranch val="init"/>
        </dgm:presLayoutVars>
      </dgm:prSet>
      <dgm:spPr/>
    </dgm:pt>
    <dgm:pt modelId="{7FB523D9-BEB3-48ED-81E5-7487E39BBEB3}" type="pres">
      <dgm:prSet presAssocID="{B44B0A7A-2AE4-443F-8274-3C5D0BDE8CF6}" presName="rootComposite" presStyleCnt="0"/>
      <dgm:spPr/>
    </dgm:pt>
    <dgm:pt modelId="{DB805C6C-FBA9-41D4-8575-2742421BF2BB}" type="pres">
      <dgm:prSet presAssocID="{B44B0A7A-2AE4-443F-8274-3C5D0BDE8CF6}" presName="rootText" presStyleLbl="node3" presStyleIdx="9" presStyleCnt="12">
        <dgm:presLayoutVars>
          <dgm:chPref val="3"/>
        </dgm:presLayoutVars>
      </dgm:prSet>
      <dgm:spPr/>
    </dgm:pt>
    <dgm:pt modelId="{C6E7BF83-E892-4E71-9BD2-1103071B8BEC}" type="pres">
      <dgm:prSet presAssocID="{B44B0A7A-2AE4-443F-8274-3C5D0BDE8CF6}" presName="rootConnector" presStyleLbl="node3" presStyleIdx="9" presStyleCnt="12"/>
      <dgm:spPr/>
    </dgm:pt>
    <dgm:pt modelId="{DEE0746B-4055-425D-92C9-79D6EA859073}" type="pres">
      <dgm:prSet presAssocID="{B44B0A7A-2AE4-443F-8274-3C5D0BDE8CF6}" presName="hierChild4" presStyleCnt="0"/>
      <dgm:spPr/>
    </dgm:pt>
    <dgm:pt modelId="{057D9D38-7CAB-46A0-BC54-72F553DDE1D0}" type="pres">
      <dgm:prSet presAssocID="{B44B0A7A-2AE4-443F-8274-3C5D0BDE8CF6}" presName="hierChild5" presStyleCnt="0"/>
      <dgm:spPr/>
    </dgm:pt>
    <dgm:pt modelId="{0930071E-7182-461F-AE56-D53BA5C1F2DA}" type="pres">
      <dgm:prSet presAssocID="{107A8BED-4D4F-4AA6-ABEA-7D4C661695B4}" presName="Name37" presStyleLbl="parChTrans1D3" presStyleIdx="10" presStyleCnt="12"/>
      <dgm:spPr/>
    </dgm:pt>
    <dgm:pt modelId="{B156C373-DEA1-4F3E-AEDB-B5ECA89CEF67}" type="pres">
      <dgm:prSet presAssocID="{38FA978D-44CA-4736-8A5E-FC47EACC7D18}" presName="hierRoot2" presStyleCnt="0">
        <dgm:presLayoutVars>
          <dgm:hierBranch val="init"/>
        </dgm:presLayoutVars>
      </dgm:prSet>
      <dgm:spPr/>
    </dgm:pt>
    <dgm:pt modelId="{2B4CE90A-6186-4DB8-A72E-1160CEBD91D1}" type="pres">
      <dgm:prSet presAssocID="{38FA978D-44CA-4736-8A5E-FC47EACC7D18}" presName="rootComposite" presStyleCnt="0"/>
      <dgm:spPr/>
    </dgm:pt>
    <dgm:pt modelId="{1969CE71-85A3-41B7-81EC-B8E111D1332E}" type="pres">
      <dgm:prSet presAssocID="{38FA978D-44CA-4736-8A5E-FC47EACC7D18}" presName="rootText" presStyleLbl="node3" presStyleIdx="10" presStyleCnt="12">
        <dgm:presLayoutVars>
          <dgm:chPref val="3"/>
        </dgm:presLayoutVars>
      </dgm:prSet>
      <dgm:spPr/>
    </dgm:pt>
    <dgm:pt modelId="{068B2B17-6703-4F77-9C97-FC36FBD23957}" type="pres">
      <dgm:prSet presAssocID="{38FA978D-44CA-4736-8A5E-FC47EACC7D18}" presName="rootConnector" presStyleLbl="node3" presStyleIdx="10" presStyleCnt="12"/>
      <dgm:spPr/>
    </dgm:pt>
    <dgm:pt modelId="{42069D6E-35B6-442C-A3B7-706E8B452874}" type="pres">
      <dgm:prSet presAssocID="{38FA978D-44CA-4736-8A5E-FC47EACC7D18}" presName="hierChild4" presStyleCnt="0"/>
      <dgm:spPr/>
    </dgm:pt>
    <dgm:pt modelId="{490DFD4A-CF4F-4D6F-9B94-520300C038BB}" type="pres">
      <dgm:prSet presAssocID="{38FA978D-44CA-4736-8A5E-FC47EACC7D18}" presName="hierChild5" presStyleCnt="0"/>
      <dgm:spPr/>
    </dgm:pt>
    <dgm:pt modelId="{06255457-2D19-42DF-A1DC-1EBD3D46B989}" type="pres">
      <dgm:prSet presAssocID="{35776D8F-E183-48B5-BAF7-62EB08A6EA43}" presName="Name37" presStyleLbl="parChTrans1D3" presStyleIdx="11" presStyleCnt="12"/>
      <dgm:spPr/>
    </dgm:pt>
    <dgm:pt modelId="{97F7430A-541A-4600-8410-CED12E6A6A5D}" type="pres">
      <dgm:prSet presAssocID="{1580E72D-429B-45F5-9730-3464871A57F1}" presName="hierRoot2" presStyleCnt="0">
        <dgm:presLayoutVars>
          <dgm:hierBranch val="init"/>
        </dgm:presLayoutVars>
      </dgm:prSet>
      <dgm:spPr/>
    </dgm:pt>
    <dgm:pt modelId="{8FC917A7-4023-4E24-BDC3-0B1A40A87038}" type="pres">
      <dgm:prSet presAssocID="{1580E72D-429B-45F5-9730-3464871A57F1}" presName="rootComposite" presStyleCnt="0"/>
      <dgm:spPr/>
    </dgm:pt>
    <dgm:pt modelId="{1414E6AD-A5DE-4E5F-91B2-E972B2DFC28C}" type="pres">
      <dgm:prSet presAssocID="{1580E72D-429B-45F5-9730-3464871A57F1}" presName="rootText" presStyleLbl="node3" presStyleIdx="11" presStyleCnt="12">
        <dgm:presLayoutVars>
          <dgm:chPref val="3"/>
        </dgm:presLayoutVars>
      </dgm:prSet>
      <dgm:spPr/>
    </dgm:pt>
    <dgm:pt modelId="{729832AD-DE01-4A79-A2CA-398E98C5890E}" type="pres">
      <dgm:prSet presAssocID="{1580E72D-429B-45F5-9730-3464871A57F1}" presName="rootConnector" presStyleLbl="node3" presStyleIdx="11" presStyleCnt="12"/>
      <dgm:spPr/>
    </dgm:pt>
    <dgm:pt modelId="{3E069A43-1FAA-4AA0-8307-968A30DDD4EA}" type="pres">
      <dgm:prSet presAssocID="{1580E72D-429B-45F5-9730-3464871A57F1}" presName="hierChild4" presStyleCnt="0"/>
      <dgm:spPr/>
    </dgm:pt>
    <dgm:pt modelId="{8EA066FA-08F7-4E63-BABE-46A04C12FB7B}" type="pres">
      <dgm:prSet presAssocID="{1580E72D-429B-45F5-9730-3464871A57F1}" presName="hierChild5" presStyleCnt="0"/>
      <dgm:spPr/>
    </dgm:pt>
    <dgm:pt modelId="{8F5215B3-279E-4D06-841B-5CC0A0082B20}" type="pres">
      <dgm:prSet presAssocID="{2A036860-F8B1-4F74-952E-180FEBE306EF}" presName="hierChild5" presStyleCnt="0"/>
      <dgm:spPr/>
    </dgm:pt>
    <dgm:pt modelId="{4B524231-CA3D-411C-8901-6E6AB9CBC5DD}" type="pres">
      <dgm:prSet presAssocID="{BEAD0DB8-D488-424F-B94E-F082760BA6B2}" presName="hierChild3" presStyleCnt="0"/>
      <dgm:spPr/>
    </dgm:pt>
    <dgm:pt modelId="{2270DCD7-20E0-4307-83FA-D015C6F1F3ED}" type="pres">
      <dgm:prSet presAssocID="{0ECA3C8C-A4EC-4967-9CA8-F88A339753AE}" presName="hierRoot1" presStyleCnt="0">
        <dgm:presLayoutVars>
          <dgm:hierBranch val="init"/>
        </dgm:presLayoutVars>
      </dgm:prSet>
      <dgm:spPr/>
    </dgm:pt>
    <dgm:pt modelId="{8A492C18-9E1C-4A75-8EE0-257E1DB514CF}" type="pres">
      <dgm:prSet presAssocID="{0ECA3C8C-A4EC-4967-9CA8-F88A339753AE}" presName="rootComposite1" presStyleCnt="0"/>
      <dgm:spPr/>
    </dgm:pt>
    <dgm:pt modelId="{8027BD77-CE01-4799-8873-9FA675651627}" type="pres">
      <dgm:prSet presAssocID="{0ECA3C8C-A4EC-4967-9CA8-F88A339753AE}" presName="rootText1" presStyleLbl="node0" presStyleIdx="1" presStyleCnt="2">
        <dgm:presLayoutVars>
          <dgm:chPref val="3"/>
        </dgm:presLayoutVars>
      </dgm:prSet>
      <dgm:spPr/>
    </dgm:pt>
    <dgm:pt modelId="{EF0344AF-50EB-46A1-9E82-ACB462457EDD}" type="pres">
      <dgm:prSet presAssocID="{0ECA3C8C-A4EC-4967-9CA8-F88A339753AE}" presName="rootConnector1" presStyleLbl="node1" presStyleIdx="0" presStyleCnt="0"/>
      <dgm:spPr/>
    </dgm:pt>
    <dgm:pt modelId="{B40B5A6D-C111-4A3E-BAFD-7AADFC9B6341}" type="pres">
      <dgm:prSet presAssocID="{0ECA3C8C-A4EC-4967-9CA8-F88A339753AE}" presName="hierChild2" presStyleCnt="0"/>
      <dgm:spPr/>
    </dgm:pt>
    <dgm:pt modelId="{2167A77E-B7B9-4109-AEFD-88DBE417B5EA}" type="pres">
      <dgm:prSet presAssocID="{0ECA3C8C-A4EC-4967-9CA8-F88A339753AE}" presName="hierChild3" presStyleCnt="0"/>
      <dgm:spPr/>
    </dgm:pt>
  </dgm:ptLst>
  <dgm:cxnLst>
    <dgm:cxn modelId="{56593F00-9BBE-49B7-8B10-70DA0E7EC990}" type="presOf" srcId="{AFD97151-ED8E-4EB5-BF2E-4CB0D1A9E789}" destId="{FA222BD6-2C8C-43BA-B214-CAA056F8649B}" srcOrd="0" destOrd="0" presId="urn:microsoft.com/office/officeart/2005/8/layout/orgChart1"/>
    <dgm:cxn modelId="{93E68F08-1208-40AC-8F11-1A99571361C9}" type="presOf" srcId="{B9521635-26F1-402F-9DDB-3B8EA20A76A1}" destId="{CD0B5890-ADFA-4230-B8DF-75DFC1267BE9}" srcOrd="0" destOrd="0" presId="urn:microsoft.com/office/officeart/2005/8/layout/orgChart1"/>
    <dgm:cxn modelId="{32068D0A-6F9A-4DD1-B860-0BDE76D21636}" type="presOf" srcId="{A5B95470-4699-4CE4-ABEC-753F7986E0EA}" destId="{F6C4DE55-CF33-49B4-9879-5D65342CA04B}" srcOrd="0" destOrd="0" presId="urn:microsoft.com/office/officeart/2005/8/layout/orgChart1"/>
    <dgm:cxn modelId="{9747AA0E-67D3-4C93-B95A-4373A8F1DCDB}" srcId="{BEAD0DB8-D488-424F-B94E-F082760BA6B2}" destId="{0FC8D6C2-4CFC-438C-9412-DD588966DFCB}" srcOrd="0" destOrd="0" parTransId="{F9F96AC7-9A85-4067-A1F1-B3825CE18EF0}" sibTransId="{09DA9ABF-5660-4CE0-97B4-17139B707908}"/>
    <dgm:cxn modelId="{481B1E11-43EF-4A7C-8D41-36961A8799AA}" srcId="{03A31E2C-AECF-425B-A9A0-A33DB4D0805C}" destId="{BC17766E-4F70-400C-9CA2-361B441C87E3}" srcOrd="1" destOrd="0" parTransId="{C502D0B7-C994-44BA-A9F1-DE0B5760FAAC}" sibTransId="{637E52C2-0986-48B2-97AB-F1A48B91889B}"/>
    <dgm:cxn modelId="{EFD47112-9183-4CD6-8193-610214D93515}" type="presOf" srcId="{30FB36AC-CD23-43DF-88A2-C3DAC0D973C0}" destId="{6A7BD972-4335-4EF8-A715-68DADC4F02C5}" srcOrd="0" destOrd="0" presId="urn:microsoft.com/office/officeart/2005/8/layout/orgChart1"/>
    <dgm:cxn modelId="{EAE96815-BD97-451C-ABD8-A069A4393227}" type="presOf" srcId="{7598AFD6-E2F8-4455-9DFB-0EC0F637A154}" destId="{663CA73E-7576-4C26-BB9D-8DDA82C91A2A}" srcOrd="0" destOrd="0" presId="urn:microsoft.com/office/officeart/2005/8/layout/orgChart1"/>
    <dgm:cxn modelId="{687B5D1B-A2E0-48DB-BD24-59962863D88A}" srcId="{64A4A2E9-F2B3-4634-AB51-CED6FFEC14F1}" destId="{BEAD0DB8-D488-424F-B94E-F082760BA6B2}" srcOrd="0" destOrd="0" parTransId="{CAE296E8-D271-482A-81CA-8454229CBD52}" sibTransId="{EA1D8486-7D99-467B-A8DA-610B4B9B8388}"/>
    <dgm:cxn modelId="{F86C8C1D-C321-4022-BEB7-712647FCD541}" type="presOf" srcId="{C23C1615-5A82-4756-82B4-11B796618D5A}" destId="{C275F06A-7983-449A-A840-45E5E6C8E98B}" srcOrd="0" destOrd="0" presId="urn:microsoft.com/office/officeart/2005/8/layout/orgChart1"/>
    <dgm:cxn modelId="{FE8ABD1E-E67B-47F3-B1C9-A68500F594BD}" srcId="{3810B383-CFB2-452F-B6B6-66018B583E1E}" destId="{F642C06A-2437-47DE-9CC3-EC1DB9BC89DA}" srcOrd="0" destOrd="0" parTransId="{7598AFD6-E2F8-4455-9DFB-0EC0F637A154}" sibTransId="{ED3DB6E0-EA5B-4A5A-90E6-D3383813543E}"/>
    <dgm:cxn modelId="{EFC32B20-DAAA-4C5C-812F-249B4DB3B24E}" type="presOf" srcId="{47F67A95-B991-4E5E-AB18-816B7528F82C}" destId="{A9644E09-305D-4D3F-9A1A-A932EA2C9754}" srcOrd="0" destOrd="0" presId="urn:microsoft.com/office/officeart/2005/8/layout/orgChart1"/>
    <dgm:cxn modelId="{C7A54922-2262-41F9-81B1-02298ACC101B}" type="presOf" srcId="{D2F9772B-F57E-4F7C-8BBF-FAA348227A6E}" destId="{53E7E568-D19B-4836-BFAC-787FB08A973A}" srcOrd="0" destOrd="0" presId="urn:microsoft.com/office/officeart/2005/8/layout/orgChart1"/>
    <dgm:cxn modelId="{06133525-A830-4741-A1A6-7DDAF5C344BC}" type="presOf" srcId="{9D868CF9-F792-4696-9F0B-E984291F7F35}" destId="{F5D0A4DA-F517-497D-A0CC-BB552A05D34D}" srcOrd="0" destOrd="0" presId="urn:microsoft.com/office/officeart/2005/8/layout/orgChart1"/>
    <dgm:cxn modelId="{1365B226-2D7D-446D-966C-5EC7EBCC958C}" type="presOf" srcId="{6354E416-A18E-4F3D-90CC-1FB38890BC8D}" destId="{9E44B387-1F7D-4DCD-9062-F63697DA2730}" srcOrd="0" destOrd="0" presId="urn:microsoft.com/office/officeart/2005/8/layout/orgChart1"/>
    <dgm:cxn modelId="{76941430-49D5-438C-8344-435403D1763B}" type="presOf" srcId="{3810B383-CFB2-452F-B6B6-66018B583E1E}" destId="{DD2B57F8-CF88-45CD-90E2-44686F9DF686}" srcOrd="0" destOrd="0" presId="urn:microsoft.com/office/officeart/2005/8/layout/orgChart1"/>
    <dgm:cxn modelId="{2639DD34-9DD2-406B-92E9-F8AEE1D528ED}" type="presOf" srcId="{BB910622-AE2C-4B73-906E-584420954534}" destId="{811E57C6-2CE0-47AA-96B7-8D6D8A41D397}" srcOrd="0" destOrd="0" presId="urn:microsoft.com/office/officeart/2005/8/layout/orgChart1"/>
    <dgm:cxn modelId="{A2FBEE35-168B-46DA-B645-C2805B0EAFFC}" type="presOf" srcId="{C502D0B7-C994-44BA-A9F1-DE0B5760FAAC}" destId="{9D56E1BB-555A-4D9E-B5C8-CC1867863350}" srcOrd="0" destOrd="0" presId="urn:microsoft.com/office/officeart/2005/8/layout/orgChart1"/>
    <dgm:cxn modelId="{468BF93D-489C-44B3-9223-823D71A01B52}" type="presOf" srcId="{A57BF95A-5E49-4E7F-AD14-FEEC613B4B30}" destId="{4C6F17F2-DC29-495B-8593-CEA4E6A0B99D}" srcOrd="1" destOrd="0" presId="urn:microsoft.com/office/officeart/2005/8/layout/orgChart1"/>
    <dgm:cxn modelId="{DB09D75B-FCEF-49AB-B567-3DC1230C94FB}" type="presOf" srcId="{2B172BCB-EBC7-43D6-A1BB-B15A9D1A3E28}" destId="{93986042-E0D2-4D47-877C-B5D78A283B40}" srcOrd="0" destOrd="0" presId="urn:microsoft.com/office/officeart/2005/8/layout/orgChart1"/>
    <dgm:cxn modelId="{303B525C-59C5-4ED0-8794-2F92D9EB5224}" type="presOf" srcId="{BEAD0DB8-D488-424F-B94E-F082760BA6B2}" destId="{065C13E8-481B-4AE5-B164-439A45B9B689}" srcOrd="1" destOrd="0" presId="urn:microsoft.com/office/officeart/2005/8/layout/orgChart1"/>
    <dgm:cxn modelId="{ED065860-D445-4390-B754-D62236A8343D}" type="presOf" srcId="{03A31E2C-AECF-425B-A9A0-A33DB4D0805C}" destId="{F54472A1-09DB-436C-BBE0-179971B21EBD}" srcOrd="0" destOrd="0" presId="urn:microsoft.com/office/officeart/2005/8/layout/orgChart1"/>
    <dgm:cxn modelId="{10921546-0327-4C82-BD4C-CB5D671D1F9C}" type="presOf" srcId="{F9F96AC7-9A85-4067-A1F1-B3825CE18EF0}" destId="{9FAA5C38-93ED-4A90-AFA0-2D0E246CAEC0}" srcOrd="0" destOrd="0" presId="urn:microsoft.com/office/officeart/2005/8/layout/orgChart1"/>
    <dgm:cxn modelId="{A56D6846-FB44-494A-ABBC-3F071F5F1C01}" type="presOf" srcId="{F642C06A-2437-47DE-9CC3-EC1DB9BC89DA}" destId="{D9445614-C0F9-43D4-8FB7-82BBA27E8B94}" srcOrd="1" destOrd="0" presId="urn:microsoft.com/office/officeart/2005/8/layout/orgChart1"/>
    <dgm:cxn modelId="{57007346-6CD5-4D6B-8E95-BD248276FE1E}" srcId="{BEAD0DB8-D488-424F-B94E-F082760BA6B2}" destId="{D2F9772B-F57E-4F7C-8BBF-FAA348227A6E}" srcOrd="3" destOrd="0" parTransId="{BB910622-AE2C-4B73-906E-584420954534}" sibTransId="{86E2DA16-AC15-4003-8AB5-8344FEB75C85}"/>
    <dgm:cxn modelId="{9A6E6647-5411-4A73-A68E-6AB816A9BEBC}" srcId="{BEAD0DB8-D488-424F-B94E-F082760BA6B2}" destId="{2A036860-F8B1-4F74-952E-180FEBE306EF}" srcOrd="4" destOrd="0" parTransId="{2B172BCB-EBC7-43D6-A1BB-B15A9D1A3E28}" sibTransId="{6F414494-118F-444B-BC3A-4849BBA67443}"/>
    <dgm:cxn modelId="{F090EA68-B893-4554-B9B8-355BCC0058A5}" type="presOf" srcId="{6354E416-A18E-4F3D-90CC-1FB38890BC8D}" destId="{3B895C17-FCCB-4E3B-8C4A-B7AFF99F3152}" srcOrd="1" destOrd="0" presId="urn:microsoft.com/office/officeart/2005/8/layout/orgChart1"/>
    <dgm:cxn modelId="{6F876969-1149-4CB8-A30C-CC9FA11E070E}" type="presOf" srcId="{38FA978D-44CA-4736-8A5E-FC47EACC7D18}" destId="{1969CE71-85A3-41B7-81EC-B8E111D1332E}" srcOrd="0" destOrd="0" presId="urn:microsoft.com/office/officeart/2005/8/layout/orgChart1"/>
    <dgm:cxn modelId="{06F81B6B-1F73-4E1B-8905-1B04DA83E8C5}" type="presOf" srcId="{643EC97F-9DD3-41BB-ADB9-A8B36235F5FC}" destId="{9089C9D9-99E7-4060-BEBD-18FFE4E8143E}" srcOrd="1" destOrd="0" presId="urn:microsoft.com/office/officeart/2005/8/layout/orgChart1"/>
    <dgm:cxn modelId="{C9DEE54D-63E0-42FB-8C99-977523F4CB3F}" srcId="{0FC8D6C2-4CFC-438C-9412-DD588966DFCB}" destId="{6354E416-A18E-4F3D-90CC-1FB38890BC8D}" srcOrd="1" destOrd="0" parTransId="{A5B95470-4699-4CE4-ABEC-753F7986E0EA}" sibTransId="{CE8567B5-92C4-4C93-81EB-32CCE5A83191}"/>
    <dgm:cxn modelId="{89CC2371-3BDB-498A-9B7E-D2A0C947E9CA}" type="presOf" srcId="{24115957-87D5-4F9F-B1C8-1C8D50CF9675}" destId="{1CAB9A8D-B064-4CA1-BBF4-E01044075E1A}" srcOrd="0" destOrd="0" presId="urn:microsoft.com/office/officeart/2005/8/layout/orgChart1"/>
    <dgm:cxn modelId="{C6E18874-AFC2-4F74-AC02-8B86C23AC7B4}" type="presOf" srcId="{2A036860-F8B1-4F74-952E-180FEBE306EF}" destId="{53AD0C94-62F9-41A2-B0D9-7E9481F06586}" srcOrd="0" destOrd="0" presId="urn:microsoft.com/office/officeart/2005/8/layout/orgChart1"/>
    <dgm:cxn modelId="{4E726D75-4DB1-40E7-AA15-23D2FD1713CA}" srcId="{2A036860-F8B1-4F74-952E-180FEBE306EF}" destId="{B44B0A7A-2AE4-443F-8274-3C5D0BDE8CF6}" srcOrd="0" destOrd="0" parTransId="{EE21DFC5-0AE2-4AB7-8C38-38525D95F40E}" sibTransId="{6B882E1A-8986-4AE3-BABA-76D351D89707}"/>
    <dgm:cxn modelId="{B58BE678-FC18-4368-A9E7-67C0E999CFA6}" srcId="{BEAD0DB8-D488-424F-B94E-F082760BA6B2}" destId="{3810B383-CFB2-452F-B6B6-66018B583E1E}" srcOrd="2" destOrd="0" parTransId="{30FB36AC-CD23-43DF-88A2-C3DAC0D973C0}" sibTransId="{59F35481-2246-40FC-BD81-E3916FB94A1A}"/>
    <dgm:cxn modelId="{19654C59-CBDF-4A11-9FD1-D218DB6D2901}" type="presOf" srcId="{107A8BED-4D4F-4AA6-ABEA-7D4C661695B4}" destId="{0930071E-7182-461F-AE56-D53BA5C1F2DA}" srcOrd="0" destOrd="0" presId="urn:microsoft.com/office/officeart/2005/8/layout/orgChart1"/>
    <dgm:cxn modelId="{9CA4D459-57C5-4162-BF6B-FF979D366C8D}" type="presOf" srcId="{BC17766E-4F70-400C-9CA2-361B441C87E3}" destId="{C94A88F9-2646-4C15-A890-CF1BC0AB8805}" srcOrd="1" destOrd="0" presId="urn:microsoft.com/office/officeart/2005/8/layout/orgChart1"/>
    <dgm:cxn modelId="{C7219A84-9D52-4FE7-873C-D8B07CAFDEBF}" srcId="{0FC8D6C2-4CFC-438C-9412-DD588966DFCB}" destId="{C23C1615-5A82-4756-82B4-11B796618D5A}" srcOrd="0" destOrd="0" parTransId="{08C632D1-8ECC-43B2-A787-57030E4CCDA3}" sibTransId="{835ACCDD-5510-4DFD-A674-B78CDDA29768}"/>
    <dgm:cxn modelId="{78FC718B-2561-4D53-80BA-6AD01FE58FCA}" type="presOf" srcId="{B44B0A7A-2AE4-443F-8274-3C5D0BDE8CF6}" destId="{DB805C6C-FBA9-41D4-8575-2742421BF2BB}" srcOrd="0" destOrd="0" presId="urn:microsoft.com/office/officeart/2005/8/layout/orgChart1"/>
    <dgm:cxn modelId="{00900E8E-27D7-4D4B-A891-04B8805166E6}" type="presOf" srcId="{0724FB34-925E-4F99-961C-A3D4587C6B91}" destId="{D36DF65F-8286-43CD-A2FF-743ECBB8455A}" srcOrd="1" destOrd="0" presId="urn:microsoft.com/office/officeart/2005/8/layout/orgChart1"/>
    <dgm:cxn modelId="{FA74118E-525A-4935-B69F-380B5B197C6F}" srcId="{03A31E2C-AECF-425B-A9A0-A33DB4D0805C}" destId="{47F67A95-B991-4E5E-AB18-816B7528F82C}" srcOrd="0" destOrd="0" parTransId="{DC2CB1B5-AAA2-4ECA-BDDA-8494F71EC13A}" sibTransId="{9C3AA696-558E-45B9-8D9E-F52D79666D82}"/>
    <dgm:cxn modelId="{5879C58F-B172-41BA-AC2C-5139495C661D}" srcId="{2A036860-F8B1-4F74-952E-180FEBE306EF}" destId="{1580E72D-429B-45F5-9730-3464871A57F1}" srcOrd="2" destOrd="0" parTransId="{35776D8F-E183-48B5-BAF7-62EB08A6EA43}" sibTransId="{F71380D2-6CC8-4DCA-B68E-B0C8B55692B9}"/>
    <dgm:cxn modelId="{2A886798-F780-49C8-97E0-CCC5B92F2B65}" type="presOf" srcId="{F642C06A-2437-47DE-9CC3-EC1DB9BC89DA}" destId="{6478FCD5-2A50-4685-9AF7-BD79F1786CFE}" srcOrd="0" destOrd="0" presId="urn:microsoft.com/office/officeart/2005/8/layout/orgChart1"/>
    <dgm:cxn modelId="{250DEDA0-5B94-4227-93D3-A6F379B94B23}" srcId="{D2F9772B-F57E-4F7C-8BBF-FAA348227A6E}" destId="{AFD97151-ED8E-4EB5-BF2E-4CB0D1A9E789}" srcOrd="0" destOrd="0" parTransId="{B9521635-26F1-402F-9DDB-3B8EA20A76A1}" sibTransId="{3AD9DD0E-AE36-4933-8D8F-1D4CFE55DDC8}"/>
    <dgm:cxn modelId="{60E513A4-99F2-4571-9E33-36A980DBA0A5}" type="presOf" srcId="{35776D8F-E183-48B5-BAF7-62EB08A6EA43}" destId="{06255457-2D19-42DF-A1DC-1EBD3D46B989}" srcOrd="0" destOrd="0" presId="urn:microsoft.com/office/officeart/2005/8/layout/orgChart1"/>
    <dgm:cxn modelId="{F74071A6-5321-4142-ACD3-3D2F622AFE97}" type="presOf" srcId="{0ECA3C8C-A4EC-4967-9CA8-F88A339753AE}" destId="{EF0344AF-50EB-46A1-9E82-ACB462457EDD}" srcOrd="1" destOrd="0" presId="urn:microsoft.com/office/officeart/2005/8/layout/orgChart1"/>
    <dgm:cxn modelId="{A7CCEEAC-311A-46E3-8EEE-FB07287F05F0}" type="presOf" srcId="{08C632D1-8ECC-43B2-A787-57030E4CCDA3}" destId="{1E983B4C-0F11-499E-B455-A7644BF8ED3D}" srcOrd="0" destOrd="0" presId="urn:microsoft.com/office/officeart/2005/8/layout/orgChart1"/>
    <dgm:cxn modelId="{622795AE-A9AB-43E9-AA8C-193ECBACDFD2}" srcId="{BEAD0DB8-D488-424F-B94E-F082760BA6B2}" destId="{03A31E2C-AECF-425B-A9A0-A33DB4D0805C}" srcOrd="1" destOrd="0" parTransId="{57D3254C-7294-4A2D-84AE-33AAB2949523}" sibTransId="{039DB72B-4FD0-43EB-9C26-45DFB9DBD585}"/>
    <dgm:cxn modelId="{2D714FAF-885A-4E15-9E12-6029DF23A25F}" srcId="{64A4A2E9-F2B3-4634-AB51-CED6FFEC14F1}" destId="{0ECA3C8C-A4EC-4967-9CA8-F88A339753AE}" srcOrd="1" destOrd="0" parTransId="{AEDB48F0-B2F7-4EEB-9929-3B4436030985}" sibTransId="{3395323F-4CA1-4539-A8C2-E23F5FA1DB7C}"/>
    <dgm:cxn modelId="{EE6207B3-5C7D-423F-8127-907D7778167E}" type="presOf" srcId="{D2F9772B-F57E-4F7C-8BBF-FAA348227A6E}" destId="{84A4673D-485A-4D78-8C4A-276C022427E3}" srcOrd="1" destOrd="0" presId="urn:microsoft.com/office/officeart/2005/8/layout/orgChart1"/>
    <dgm:cxn modelId="{D5BADEB3-6024-49D8-858B-3E8FA3820020}" type="presOf" srcId="{57D3254C-7294-4A2D-84AE-33AAB2949523}" destId="{AFB62E89-16FA-4058-B49B-E2CE2B7232FE}" srcOrd="0" destOrd="0" presId="urn:microsoft.com/office/officeart/2005/8/layout/orgChart1"/>
    <dgm:cxn modelId="{809453B5-03DA-4D9A-BC88-CD69C562D443}" type="presOf" srcId="{0FC8D6C2-4CFC-438C-9412-DD588966DFCB}" destId="{B526BA0F-6AAD-418E-A6FE-FDA616D84A60}" srcOrd="0" destOrd="0" presId="urn:microsoft.com/office/officeart/2005/8/layout/orgChart1"/>
    <dgm:cxn modelId="{040C22B6-6825-4247-B11D-0252266571BF}" type="presOf" srcId="{DC2CB1B5-AAA2-4ECA-BDDA-8494F71EC13A}" destId="{1B4E8277-A095-439D-A4FC-D1AAC8230453}" srcOrd="0" destOrd="0" presId="urn:microsoft.com/office/officeart/2005/8/layout/orgChart1"/>
    <dgm:cxn modelId="{3B2537B7-8429-4C01-8F60-A69DBD01FC73}" type="presOf" srcId="{B44B0A7A-2AE4-443F-8274-3C5D0BDE8CF6}" destId="{C6E7BF83-E892-4E71-9BD2-1103071B8BEC}" srcOrd="1" destOrd="0" presId="urn:microsoft.com/office/officeart/2005/8/layout/orgChart1"/>
    <dgm:cxn modelId="{51AA35BC-7EAC-495C-B871-455C6DA25D68}" srcId="{3810B383-CFB2-452F-B6B6-66018B583E1E}" destId="{A57BF95A-5E49-4E7F-AD14-FEEC613B4B30}" srcOrd="1" destOrd="0" parTransId="{9D868CF9-F792-4696-9F0B-E984291F7F35}" sibTransId="{A224BA5D-B43E-487B-8ADA-486045E135E3}"/>
    <dgm:cxn modelId="{FFEB35BC-7A58-474A-B31B-CE7187067437}" srcId="{3810B383-CFB2-452F-B6B6-66018B583E1E}" destId="{0724FB34-925E-4F99-961C-A3D4587C6B91}" srcOrd="2" destOrd="0" parTransId="{24115957-87D5-4F9F-B1C8-1C8D50CF9675}" sibTransId="{C21A212E-157A-45EF-A17F-659A1A1C5A95}"/>
    <dgm:cxn modelId="{83585DBF-DD70-4E03-A14D-34E5631DEF9C}" srcId="{2A036860-F8B1-4F74-952E-180FEBE306EF}" destId="{38FA978D-44CA-4736-8A5E-FC47EACC7D18}" srcOrd="1" destOrd="0" parTransId="{107A8BED-4D4F-4AA6-ABEA-7D4C661695B4}" sibTransId="{0573A179-5C3E-4A4C-BFFD-D95778C7752F}"/>
    <dgm:cxn modelId="{9E61A2C8-DF41-4440-9018-076C45B85040}" type="presOf" srcId="{64A4A2E9-F2B3-4634-AB51-CED6FFEC14F1}" destId="{B3A4CC6D-948F-452D-8255-56343A3E7325}" srcOrd="0" destOrd="0" presId="urn:microsoft.com/office/officeart/2005/8/layout/orgChart1"/>
    <dgm:cxn modelId="{003A1ECA-3A2D-4B7A-B148-2CEC52DF3063}" type="presOf" srcId="{D37744D8-E226-4EE9-9251-E2042B2EA74A}" destId="{A5092E59-9888-4C0B-9975-8F5E81B2AA48}" srcOrd="0" destOrd="0" presId="urn:microsoft.com/office/officeart/2005/8/layout/orgChart1"/>
    <dgm:cxn modelId="{4BFAA3CB-6C61-43C2-9DDF-9A5EAA4D0AE0}" type="presOf" srcId="{2A036860-F8B1-4F74-952E-180FEBE306EF}" destId="{C72C930B-9A9B-4BFF-BF2F-2F85D2A1C284}" srcOrd="1" destOrd="0" presId="urn:microsoft.com/office/officeart/2005/8/layout/orgChart1"/>
    <dgm:cxn modelId="{871777CD-3A05-445C-97C3-7A34423FCE93}" type="presOf" srcId="{3810B383-CFB2-452F-B6B6-66018B583E1E}" destId="{39665585-9AF4-4412-8C6A-80CAC013110E}" srcOrd="1" destOrd="0" presId="urn:microsoft.com/office/officeart/2005/8/layout/orgChart1"/>
    <dgm:cxn modelId="{4EAEB5D6-0CC9-4DE2-B5D8-0D9388D6088D}" type="presOf" srcId="{0724FB34-925E-4F99-961C-A3D4587C6B91}" destId="{03B8E482-C5D8-4F76-8D3F-7D5F964C4EBA}" srcOrd="0" destOrd="0" presId="urn:microsoft.com/office/officeart/2005/8/layout/orgChart1"/>
    <dgm:cxn modelId="{012868D9-AF5C-4D91-9588-169C21CC5AAA}" type="presOf" srcId="{BEAD0DB8-D488-424F-B94E-F082760BA6B2}" destId="{E1DD2D4D-B453-47EF-9765-51C8DA3E3239}" srcOrd="0" destOrd="0" presId="urn:microsoft.com/office/officeart/2005/8/layout/orgChart1"/>
    <dgm:cxn modelId="{4828DEDA-5E1E-4571-A220-895CEE5E4177}" type="presOf" srcId="{EE21DFC5-0AE2-4AB7-8C38-38525D95F40E}" destId="{A59E200D-53BC-4BAD-8526-060C0B968273}" srcOrd="0" destOrd="0" presId="urn:microsoft.com/office/officeart/2005/8/layout/orgChart1"/>
    <dgm:cxn modelId="{F2DC0FDB-A1C2-4355-B69A-3711789E8B6F}" type="presOf" srcId="{1580E72D-429B-45F5-9730-3464871A57F1}" destId="{729832AD-DE01-4A79-A2CA-398E98C5890E}" srcOrd="1" destOrd="0" presId="urn:microsoft.com/office/officeart/2005/8/layout/orgChart1"/>
    <dgm:cxn modelId="{BC88B3DD-7B17-4087-8082-687F966D6435}" type="presOf" srcId="{47F67A95-B991-4E5E-AB18-816B7528F82C}" destId="{B7FEB4A0-213A-482C-BACE-03F217FD7D4B}" srcOrd="1" destOrd="0" presId="urn:microsoft.com/office/officeart/2005/8/layout/orgChart1"/>
    <dgm:cxn modelId="{459103E3-06A8-430C-AE74-FCD6A3A98F2D}" type="presOf" srcId="{643EC97F-9DD3-41BB-ADB9-A8B36235F5FC}" destId="{5238613A-4E90-48F6-8C76-CC018A56010A}" srcOrd="0" destOrd="0" presId="urn:microsoft.com/office/officeart/2005/8/layout/orgChart1"/>
    <dgm:cxn modelId="{C76A2AE5-4C35-4D2F-8D15-77023E50FBE8}" type="presOf" srcId="{1580E72D-429B-45F5-9730-3464871A57F1}" destId="{1414E6AD-A5DE-4E5F-91B2-E972B2DFC28C}" srcOrd="0" destOrd="0" presId="urn:microsoft.com/office/officeart/2005/8/layout/orgChart1"/>
    <dgm:cxn modelId="{785C7AE6-ADD0-45F1-9DCE-9144D0D2FBA0}" type="presOf" srcId="{03A31E2C-AECF-425B-A9A0-A33DB4D0805C}" destId="{DD48CD9F-0584-4BE0-994C-8743AC469215}" srcOrd="1" destOrd="0" presId="urn:microsoft.com/office/officeart/2005/8/layout/orgChart1"/>
    <dgm:cxn modelId="{F3037FE7-7779-4990-9FE0-16C8EB2D84DF}" type="presOf" srcId="{C23C1615-5A82-4756-82B4-11B796618D5A}" destId="{45D90018-182E-4ADE-8031-CD335D8FD1BB}" srcOrd="1" destOrd="0" presId="urn:microsoft.com/office/officeart/2005/8/layout/orgChart1"/>
    <dgm:cxn modelId="{58557AE8-44D1-481D-89E2-526B487D2D11}" type="presOf" srcId="{A57BF95A-5E49-4E7F-AD14-FEEC613B4B30}" destId="{C747C411-2112-46F7-82A2-DCCE72733E54}" srcOrd="0" destOrd="0" presId="urn:microsoft.com/office/officeart/2005/8/layout/orgChart1"/>
    <dgm:cxn modelId="{AFD9F7E8-86C0-4D55-8279-3016A6D89431}" type="presOf" srcId="{AFD97151-ED8E-4EB5-BF2E-4CB0D1A9E789}" destId="{5B46B254-7777-460F-AF96-4ED21B485B98}" srcOrd="1" destOrd="0" presId="urn:microsoft.com/office/officeart/2005/8/layout/orgChart1"/>
    <dgm:cxn modelId="{A6D6E9EA-B5D5-4818-B28B-25AE45492C22}" type="presOf" srcId="{0FC8D6C2-4CFC-438C-9412-DD588966DFCB}" destId="{5250CFB3-3F44-48F9-823F-58B27444958B}" srcOrd="1" destOrd="0" presId="urn:microsoft.com/office/officeart/2005/8/layout/orgChart1"/>
    <dgm:cxn modelId="{7E4A2BF6-45D1-4CCE-82CD-A9852DFE83F4}" type="presOf" srcId="{BC17766E-4F70-400C-9CA2-361B441C87E3}" destId="{3B8952ED-6860-4B27-9B92-966E05C5E0CE}" srcOrd="0" destOrd="0" presId="urn:microsoft.com/office/officeart/2005/8/layout/orgChart1"/>
    <dgm:cxn modelId="{CF8176F7-2A76-46BF-B37A-29D9088D2BFD}" srcId="{D2F9772B-F57E-4F7C-8BBF-FAA348227A6E}" destId="{643EC97F-9DD3-41BB-ADB9-A8B36235F5FC}" srcOrd="1" destOrd="0" parTransId="{D37744D8-E226-4EE9-9251-E2042B2EA74A}" sibTransId="{61876731-344B-4E94-941F-9E8183C44753}"/>
    <dgm:cxn modelId="{66B343FB-9B0F-4F79-A446-AFB791AAAA8E}" type="presOf" srcId="{38FA978D-44CA-4736-8A5E-FC47EACC7D18}" destId="{068B2B17-6703-4F77-9C97-FC36FBD23957}" srcOrd="1" destOrd="0" presId="urn:microsoft.com/office/officeart/2005/8/layout/orgChart1"/>
    <dgm:cxn modelId="{B28F43FD-39F5-4FC7-B40B-3EEE748DC92D}" type="presOf" srcId="{0ECA3C8C-A4EC-4967-9CA8-F88A339753AE}" destId="{8027BD77-CE01-4799-8873-9FA675651627}" srcOrd="0" destOrd="0" presId="urn:microsoft.com/office/officeart/2005/8/layout/orgChart1"/>
    <dgm:cxn modelId="{06751834-E1D3-45CD-A122-6303A4F96ACC}" type="presParOf" srcId="{B3A4CC6D-948F-452D-8255-56343A3E7325}" destId="{F1262746-282A-4513-84C3-CBC637EB85EA}" srcOrd="0" destOrd="0" presId="urn:microsoft.com/office/officeart/2005/8/layout/orgChart1"/>
    <dgm:cxn modelId="{12FB65CE-9550-4D6F-922E-32DB82EA5A3D}" type="presParOf" srcId="{F1262746-282A-4513-84C3-CBC637EB85EA}" destId="{B2F812C2-20EE-41B2-BAB0-2C042E23D04B}" srcOrd="0" destOrd="0" presId="urn:microsoft.com/office/officeart/2005/8/layout/orgChart1"/>
    <dgm:cxn modelId="{F24CAA45-FD54-4B46-9C6A-ACC6231BAB46}" type="presParOf" srcId="{B2F812C2-20EE-41B2-BAB0-2C042E23D04B}" destId="{E1DD2D4D-B453-47EF-9765-51C8DA3E3239}" srcOrd="0" destOrd="0" presId="urn:microsoft.com/office/officeart/2005/8/layout/orgChart1"/>
    <dgm:cxn modelId="{45D9B061-25F1-40EB-B99D-E85AE0793D4E}" type="presParOf" srcId="{B2F812C2-20EE-41B2-BAB0-2C042E23D04B}" destId="{065C13E8-481B-4AE5-B164-439A45B9B689}" srcOrd="1" destOrd="0" presId="urn:microsoft.com/office/officeart/2005/8/layout/orgChart1"/>
    <dgm:cxn modelId="{0545629E-A3E8-4D72-B04B-F90292393E61}" type="presParOf" srcId="{F1262746-282A-4513-84C3-CBC637EB85EA}" destId="{EF3746F6-A770-4B3A-A842-FE5C27B91A98}" srcOrd="1" destOrd="0" presId="urn:microsoft.com/office/officeart/2005/8/layout/orgChart1"/>
    <dgm:cxn modelId="{F759EDE7-0DB4-42AF-A74F-3633A7B5D22F}" type="presParOf" srcId="{EF3746F6-A770-4B3A-A842-FE5C27B91A98}" destId="{9FAA5C38-93ED-4A90-AFA0-2D0E246CAEC0}" srcOrd="0" destOrd="0" presId="urn:microsoft.com/office/officeart/2005/8/layout/orgChart1"/>
    <dgm:cxn modelId="{1FE5DE51-4FBF-4229-8E5A-CA5038893CA0}" type="presParOf" srcId="{EF3746F6-A770-4B3A-A842-FE5C27B91A98}" destId="{618C5197-642E-4146-B729-332257CFCDB0}" srcOrd="1" destOrd="0" presId="urn:microsoft.com/office/officeart/2005/8/layout/orgChart1"/>
    <dgm:cxn modelId="{01FFBB30-E453-41F8-A77B-609EDA19DFD9}" type="presParOf" srcId="{618C5197-642E-4146-B729-332257CFCDB0}" destId="{E29B6EDC-917E-4C28-B37E-01F2E3505365}" srcOrd="0" destOrd="0" presId="urn:microsoft.com/office/officeart/2005/8/layout/orgChart1"/>
    <dgm:cxn modelId="{EA290BC0-AA76-4405-8E40-81C3B1900068}" type="presParOf" srcId="{E29B6EDC-917E-4C28-B37E-01F2E3505365}" destId="{B526BA0F-6AAD-418E-A6FE-FDA616D84A60}" srcOrd="0" destOrd="0" presId="urn:microsoft.com/office/officeart/2005/8/layout/orgChart1"/>
    <dgm:cxn modelId="{EA600B21-DBC5-4BF4-A9D8-C970D64A88DD}" type="presParOf" srcId="{E29B6EDC-917E-4C28-B37E-01F2E3505365}" destId="{5250CFB3-3F44-48F9-823F-58B27444958B}" srcOrd="1" destOrd="0" presId="urn:microsoft.com/office/officeart/2005/8/layout/orgChart1"/>
    <dgm:cxn modelId="{9BD38791-31AC-4472-B707-4FF098E01148}" type="presParOf" srcId="{618C5197-642E-4146-B729-332257CFCDB0}" destId="{7E2D309E-2FEB-4C81-8CA5-F9BD0886882A}" srcOrd="1" destOrd="0" presId="urn:microsoft.com/office/officeart/2005/8/layout/orgChart1"/>
    <dgm:cxn modelId="{AF1ED803-1F9F-4DD5-BCEF-B86A27AD6C95}" type="presParOf" srcId="{7E2D309E-2FEB-4C81-8CA5-F9BD0886882A}" destId="{1E983B4C-0F11-499E-B455-A7644BF8ED3D}" srcOrd="0" destOrd="0" presId="urn:microsoft.com/office/officeart/2005/8/layout/orgChart1"/>
    <dgm:cxn modelId="{4C63799D-235C-4C32-9A88-396FF226681E}" type="presParOf" srcId="{7E2D309E-2FEB-4C81-8CA5-F9BD0886882A}" destId="{9A68E02A-E022-4186-A9B5-30C15A769396}" srcOrd="1" destOrd="0" presId="urn:microsoft.com/office/officeart/2005/8/layout/orgChart1"/>
    <dgm:cxn modelId="{1B49FF1A-8E6B-4593-928F-239FB227942E}" type="presParOf" srcId="{9A68E02A-E022-4186-A9B5-30C15A769396}" destId="{974723BD-E5CB-4DE5-8900-2F072AFCB9EC}" srcOrd="0" destOrd="0" presId="urn:microsoft.com/office/officeart/2005/8/layout/orgChart1"/>
    <dgm:cxn modelId="{38BD2743-A122-438C-B3D4-3F9C944A8E2B}" type="presParOf" srcId="{974723BD-E5CB-4DE5-8900-2F072AFCB9EC}" destId="{C275F06A-7983-449A-A840-45E5E6C8E98B}" srcOrd="0" destOrd="0" presId="urn:microsoft.com/office/officeart/2005/8/layout/orgChart1"/>
    <dgm:cxn modelId="{86BF5554-0E65-4DAA-AA35-3BEEACD81513}" type="presParOf" srcId="{974723BD-E5CB-4DE5-8900-2F072AFCB9EC}" destId="{45D90018-182E-4ADE-8031-CD335D8FD1BB}" srcOrd="1" destOrd="0" presId="urn:microsoft.com/office/officeart/2005/8/layout/orgChart1"/>
    <dgm:cxn modelId="{9D546E4F-A085-46A0-8DD2-009D3E0D9B1B}" type="presParOf" srcId="{9A68E02A-E022-4186-A9B5-30C15A769396}" destId="{3F5D9493-394F-40CD-9A3C-5B0696B5B405}" srcOrd="1" destOrd="0" presId="urn:microsoft.com/office/officeart/2005/8/layout/orgChart1"/>
    <dgm:cxn modelId="{90DC095E-2ADD-432B-809F-14D0FD88E8B2}" type="presParOf" srcId="{9A68E02A-E022-4186-A9B5-30C15A769396}" destId="{AB83DF8A-D98F-42A1-83DE-406DA150CDFE}" srcOrd="2" destOrd="0" presId="urn:microsoft.com/office/officeart/2005/8/layout/orgChart1"/>
    <dgm:cxn modelId="{E0FC091B-C1F2-4906-AD99-7A8DE2F72657}" type="presParOf" srcId="{7E2D309E-2FEB-4C81-8CA5-F9BD0886882A}" destId="{F6C4DE55-CF33-49B4-9879-5D65342CA04B}" srcOrd="2" destOrd="0" presId="urn:microsoft.com/office/officeart/2005/8/layout/orgChart1"/>
    <dgm:cxn modelId="{CCB99620-407A-4FBC-B8C2-F66CCCE1AE9C}" type="presParOf" srcId="{7E2D309E-2FEB-4C81-8CA5-F9BD0886882A}" destId="{50B887C5-9FAD-499A-BC6A-5DAFD37F7EA7}" srcOrd="3" destOrd="0" presId="urn:microsoft.com/office/officeart/2005/8/layout/orgChart1"/>
    <dgm:cxn modelId="{03D365DC-175A-4863-AB70-8F1AA844C3C6}" type="presParOf" srcId="{50B887C5-9FAD-499A-BC6A-5DAFD37F7EA7}" destId="{EF4663A5-2C03-4979-97A4-AA9304FB4DBD}" srcOrd="0" destOrd="0" presId="urn:microsoft.com/office/officeart/2005/8/layout/orgChart1"/>
    <dgm:cxn modelId="{6F3703F5-E093-4740-AD12-0E94B25E535D}" type="presParOf" srcId="{EF4663A5-2C03-4979-97A4-AA9304FB4DBD}" destId="{9E44B387-1F7D-4DCD-9062-F63697DA2730}" srcOrd="0" destOrd="0" presId="urn:microsoft.com/office/officeart/2005/8/layout/orgChart1"/>
    <dgm:cxn modelId="{B19717CA-D2B6-414F-A250-889FE3905C1B}" type="presParOf" srcId="{EF4663A5-2C03-4979-97A4-AA9304FB4DBD}" destId="{3B895C17-FCCB-4E3B-8C4A-B7AFF99F3152}" srcOrd="1" destOrd="0" presId="urn:microsoft.com/office/officeart/2005/8/layout/orgChart1"/>
    <dgm:cxn modelId="{922AC537-EE90-4BFC-8B14-3D93AA0E1523}" type="presParOf" srcId="{50B887C5-9FAD-499A-BC6A-5DAFD37F7EA7}" destId="{4CB3FFA1-3931-4302-8ADB-72CBF24D178E}" srcOrd="1" destOrd="0" presId="urn:microsoft.com/office/officeart/2005/8/layout/orgChart1"/>
    <dgm:cxn modelId="{614A7936-46D0-42D7-B4F0-74F7DCE30729}" type="presParOf" srcId="{50B887C5-9FAD-499A-BC6A-5DAFD37F7EA7}" destId="{6A29A875-D22A-461E-A1CE-84C2E876BEBD}" srcOrd="2" destOrd="0" presId="urn:microsoft.com/office/officeart/2005/8/layout/orgChart1"/>
    <dgm:cxn modelId="{20ED7945-59E8-445B-A9FC-853926A98368}" type="presParOf" srcId="{618C5197-642E-4146-B729-332257CFCDB0}" destId="{9C1AA6B0-03E4-449D-8B66-5AA8189AD182}" srcOrd="2" destOrd="0" presId="urn:microsoft.com/office/officeart/2005/8/layout/orgChart1"/>
    <dgm:cxn modelId="{DA809F87-79D7-4722-8F5C-70AC0B4D2B05}" type="presParOf" srcId="{EF3746F6-A770-4B3A-A842-FE5C27B91A98}" destId="{AFB62E89-16FA-4058-B49B-E2CE2B7232FE}" srcOrd="2" destOrd="0" presId="urn:microsoft.com/office/officeart/2005/8/layout/orgChart1"/>
    <dgm:cxn modelId="{74019908-1DE4-484A-A372-90357CD4524A}" type="presParOf" srcId="{EF3746F6-A770-4B3A-A842-FE5C27B91A98}" destId="{90556A10-2177-4653-BDCC-987806A0C028}" srcOrd="3" destOrd="0" presId="urn:microsoft.com/office/officeart/2005/8/layout/orgChart1"/>
    <dgm:cxn modelId="{0B388D30-C90A-4F9A-8C4A-4D31EBA83F1B}" type="presParOf" srcId="{90556A10-2177-4653-BDCC-987806A0C028}" destId="{38E0CA04-D8B1-4639-A716-78366078870A}" srcOrd="0" destOrd="0" presId="urn:microsoft.com/office/officeart/2005/8/layout/orgChart1"/>
    <dgm:cxn modelId="{189D0AB6-03AB-4B36-86B9-0AA74B256D98}" type="presParOf" srcId="{38E0CA04-D8B1-4639-A716-78366078870A}" destId="{F54472A1-09DB-436C-BBE0-179971B21EBD}" srcOrd="0" destOrd="0" presId="urn:microsoft.com/office/officeart/2005/8/layout/orgChart1"/>
    <dgm:cxn modelId="{0E2FEDEC-78DF-4780-84E7-334AA7C0EEF3}" type="presParOf" srcId="{38E0CA04-D8B1-4639-A716-78366078870A}" destId="{DD48CD9F-0584-4BE0-994C-8743AC469215}" srcOrd="1" destOrd="0" presId="urn:microsoft.com/office/officeart/2005/8/layout/orgChart1"/>
    <dgm:cxn modelId="{ACFE111E-A957-4C97-946B-F947CE74C1AC}" type="presParOf" srcId="{90556A10-2177-4653-BDCC-987806A0C028}" destId="{99140745-0C43-422E-90AA-232C907BA5D5}" srcOrd="1" destOrd="0" presId="urn:microsoft.com/office/officeart/2005/8/layout/orgChart1"/>
    <dgm:cxn modelId="{6BFE96D9-9DE8-4952-9FF4-51F21D26231E}" type="presParOf" srcId="{99140745-0C43-422E-90AA-232C907BA5D5}" destId="{1B4E8277-A095-439D-A4FC-D1AAC8230453}" srcOrd="0" destOrd="0" presId="urn:microsoft.com/office/officeart/2005/8/layout/orgChart1"/>
    <dgm:cxn modelId="{DBF61C0C-5C2E-4F16-B70B-117085756C8E}" type="presParOf" srcId="{99140745-0C43-422E-90AA-232C907BA5D5}" destId="{81C89284-1884-4344-9B55-9DC7AA667A9D}" srcOrd="1" destOrd="0" presId="urn:microsoft.com/office/officeart/2005/8/layout/orgChart1"/>
    <dgm:cxn modelId="{BC68DFE2-C614-4519-B3E1-B8FDD0C74AD2}" type="presParOf" srcId="{81C89284-1884-4344-9B55-9DC7AA667A9D}" destId="{40DD61DF-F7DD-425F-A745-2B59E8467813}" srcOrd="0" destOrd="0" presId="urn:microsoft.com/office/officeart/2005/8/layout/orgChart1"/>
    <dgm:cxn modelId="{2C3C2A07-9F8E-4ED0-81A9-D0F16D97B08C}" type="presParOf" srcId="{40DD61DF-F7DD-425F-A745-2B59E8467813}" destId="{A9644E09-305D-4D3F-9A1A-A932EA2C9754}" srcOrd="0" destOrd="0" presId="urn:microsoft.com/office/officeart/2005/8/layout/orgChart1"/>
    <dgm:cxn modelId="{98FAFF08-B353-4077-8F13-375B8D22AFEC}" type="presParOf" srcId="{40DD61DF-F7DD-425F-A745-2B59E8467813}" destId="{B7FEB4A0-213A-482C-BACE-03F217FD7D4B}" srcOrd="1" destOrd="0" presId="urn:microsoft.com/office/officeart/2005/8/layout/orgChart1"/>
    <dgm:cxn modelId="{1AB10624-D2A3-4E04-9585-4E504A1A0BC4}" type="presParOf" srcId="{81C89284-1884-4344-9B55-9DC7AA667A9D}" destId="{7A2AAB03-1842-48E8-A816-886A72B4903C}" srcOrd="1" destOrd="0" presId="urn:microsoft.com/office/officeart/2005/8/layout/orgChart1"/>
    <dgm:cxn modelId="{B204CCD5-4F93-4D50-BFE1-220AEE31C7E4}" type="presParOf" srcId="{81C89284-1884-4344-9B55-9DC7AA667A9D}" destId="{43E6DEB2-F5A5-4487-98A9-43DA273904DC}" srcOrd="2" destOrd="0" presId="urn:microsoft.com/office/officeart/2005/8/layout/orgChart1"/>
    <dgm:cxn modelId="{2A147E95-905B-4E4D-94CA-34A359DCC371}" type="presParOf" srcId="{99140745-0C43-422E-90AA-232C907BA5D5}" destId="{9D56E1BB-555A-4D9E-B5C8-CC1867863350}" srcOrd="2" destOrd="0" presId="urn:microsoft.com/office/officeart/2005/8/layout/orgChart1"/>
    <dgm:cxn modelId="{5D3D209C-2446-45F4-8C6C-61A52A86184C}" type="presParOf" srcId="{99140745-0C43-422E-90AA-232C907BA5D5}" destId="{AC3E56CD-C03F-44C7-91D4-C4130B770D79}" srcOrd="3" destOrd="0" presId="urn:microsoft.com/office/officeart/2005/8/layout/orgChart1"/>
    <dgm:cxn modelId="{0D2ECDF7-4D3C-4B10-8791-97DEA4434443}" type="presParOf" srcId="{AC3E56CD-C03F-44C7-91D4-C4130B770D79}" destId="{45180A0F-52F2-4569-AE67-66E37836DA48}" srcOrd="0" destOrd="0" presId="urn:microsoft.com/office/officeart/2005/8/layout/orgChart1"/>
    <dgm:cxn modelId="{9FA93DD0-4C33-4715-8666-0A40EAF408E6}" type="presParOf" srcId="{45180A0F-52F2-4569-AE67-66E37836DA48}" destId="{3B8952ED-6860-4B27-9B92-966E05C5E0CE}" srcOrd="0" destOrd="0" presId="urn:microsoft.com/office/officeart/2005/8/layout/orgChart1"/>
    <dgm:cxn modelId="{D37770F7-F758-4DD0-9CBC-DD8110F94EAC}" type="presParOf" srcId="{45180A0F-52F2-4569-AE67-66E37836DA48}" destId="{C94A88F9-2646-4C15-A890-CF1BC0AB8805}" srcOrd="1" destOrd="0" presId="urn:microsoft.com/office/officeart/2005/8/layout/orgChart1"/>
    <dgm:cxn modelId="{A0EF81AF-17CB-43C5-8C52-CF569844A6F4}" type="presParOf" srcId="{AC3E56CD-C03F-44C7-91D4-C4130B770D79}" destId="{69DE4E2D-3B1B-4B1D-8342-19ACBBFEEB97}" srcOrd="1" destOrd="0" presId="urn:microsoft.com/office/officeart/2005/8/layout/orgChart1"/>
    <dgm:cxn modelId="{82171E7C-4604-4E97-B50C-116FCEBA896E}" type="presParOf" srcId="{AC3E56CD-C03F-44C7-91D4-C4130B770D79}" destId="{0CDFD4C3-B850-4857-B66D-78581092D101}" srcOrd="2" destOrd="0" presId="urn:microsoft.com/office/officeart/2005/8/layout/orgChart1"/>
    <dgm:cxn modelId="{BC89168D-84DE-45B5-AB86-9D01BD5CFDF9}" type="presParOf" srcId="{90556A10-2177-4653-BDCC-987806A0C028}" destId="{035DB423-8B68-4B82-BBDB-9323529FEE53}" srcOrd="2" destOrd="0" presId="urn:microsoft.com/office/officeart/2005/8/layout/orgChart1"/>
    <dgm:cxn modelId="{B55D1191-A5CF-4B1C-8262-EFF4C4758100}" type="presParOf" srcId="{EF3746F6-A770-4B3A-A842-FE5C27B91A98}" destId="{6A7BD972-4335-4EF8-A715-68DADC4F02C5}" srcOrd="4" destOrd="0" presId="urn:microsoft.com/office/officeart/2005/8/layout/orgChart1"/>
    <dgm:cxn modelId="{917D0CFE-651E-449D-939A-E08AC8C31EB9}" type="presParOf" srcId="{EF3746F6-A770-4B3A-A842-FE5C27B91A98}" destId="{9F2DD432-0E66-4096-88C9-4213A8AC1EBC}" srcOrd="5" destOrd="0" presId="urn:microsoft.com/office/officeart/2005/8/layout/orgChart1"/>
    <dgm:cxn modelId="{44F405A6-7C13-43CA-9AA5-28583BC1D534}" type="presParOf" srcId="{9F2DD432-0E66-4096-88C9-4213A8AC1EBC}" destId="{AF9906C0-6224-4BED-86D2-C009A8E6546D}" srcOrd="0" destOrd="0" presId="urn:microsoft.com/office/officeart/2005/8/layout/orgChart1"/>
    <dgm:cxn modelId="{F0A7A88C-6AD6-4EE9-A771-FD587FF44BB5}" type="presParOf" srcId="{AF9906C0-6224-4BED-86D2-C009A8E6546D}" destId="{DD2B57F8-CF88-45CD-90E2-44686F9DF686}" srcOrd="0" destOrd="0" presId="urn:microsoft.com/office/officeart/2005/8/layout/orgChart1"/>
    <dgm:cxn modelId="{716304D5-457F-4C4B-AC6C-E3373B080406}" type="presParOf" srcId="{AF9906C0-6224-4BED-86D2-C009A8E6546D}" destId="{39665585-9AF4-4412-8C6A-80CAC013110E}" srcOrd="1" destOrd="0" presId="urn:microsoft.com/office/officeart/2005/8/layout/orgChart1"/>
    <dgm:cxn modelId="{7A0EB099-F501-4768-90CA-BC168960709A}" type="presParOf" srcId="{9F2DD432-0E66-4096-88C9-4213A8AC1EBC}" destId="{2D895470-E867-4E85-883F-5BF389D2CA52}" srcOrd="1" destOrd="0" presId="urn:microsoft.com/office/officeart/2005/8/layout/orgChart1"/>
    <dgm:cxn modelId="{17377CF3-9384-4145-8008-EA75DF642E02}" type="presParOf" srcId="{2D895470-E867-4E85-883F-5BF389D2CA52}" destId="{663CA73E-7576-4C26-BB9D-8DDA82C91A2A}" srcOrd="0" destOrd="0" presId="urn:microsoft.com/office/officeart/2005/8/layout/orgChart1"/>
    <dgm:cxn modelId="{A20F86B6-2380-4EAC-BB29-7DADA6743FB8}" type="presParOf" srcId="{2D895470-E867-4E85-883F-5BF389D2CA52}" destId="{083681E9-36B5-478A-B483-3830A1125A4A}" srcOrd="1" destOrd="0" presId="urn:microsoft.com/office/officeart/2005/8/layout/orgChart1"/>
    <dgm:cxn modelId="{6B0E8DF3-3723-4ABD-8CB3-4210C358C2EA}" type="presParOf" srcId="{083681E9-36B5-478A-B483-3830A1125A4A}" destId="{65A0E3F8-D51C-499D-8B09-BFA253F806FE}" srcOrd="0" destOrd="0" presId="urn:microsoft.com/office/officeart/2005/8/layout/orgChart1"/>
    <dgm:cxn modelId="{24D827D0-AE72-4E9F-B020-4C47CEB4DB67}" type="presParOf" srcId="{65A0E3F8-D51C-499D-8B09-BFA253F806FE}" destId="{6478FCD5-2A50-4685-9AF7-BD79F1786CFE}" srcOrd="0" destOrd="0" presId="urn:microsoft.com/office/officeart/2005/8/layout/orgChart1"/>
    <dgm:cxn modelId="{28059662-BFE9-4FF9-875D-80928A54D59C}" type="presParOf" srcId="{65A0E3F8-D51C-499D-8B09-BFA253F806FE}" destId="{D9445614-C0F9-43D4-8FB7-82BBA27E8B94}" srcOrd="1" destOrd="0" presId="urn:microsoft.com/office/officeart/2005/8/layout/orgChart1"/>
    <dgm:cxn modelId="{A36D55A1-B207-4376-A68D-A14F0B5F0FCF}" type="presParOf" srcId="{083681E9-36B5-478A-B483-3830A1125A4A}" destId="{8E2628ED-B968-4EDE-803D-718D9632EC53}" srcOrd="1" destOrd="0" presId="urn:microsoft.com/office/officeart/2005/8/layout/orgChart1"/>
    <dgm:cxn modelId="{0F8C1536-37A9-4C4A-8AA4-42D5EBE9CBEC}" type="presParOf" srcId="{083681E9-36B5-478A-B483-3830A1125A4A}" destId="{131396AC-C4CA-42A7-B38B-499029E7D654}" srcOrd="2" destOrd="0" presId="urn:microsoft.com/office/officeart/2005/8/layout/orgChart1"/>
    <dgm:cxn modelId="{DC429317-6BD3-4E6B-ABF5-10B798DADBEA}" type="presParOf" srcId="{2D895470-E867-4E85-883F-5BF389D2CA52}" destId="{F5D0A4DA-F517-497D-A0CC-BB552A05D34D}" srcOrd="2" destOrd="0" presId="urn:microsoft.com/office/officeart/2005/8/layout/orgChart1"/>
    <dgm:cxn modelId="{F781E04A-B7E2-48C0-B162-DE149EDC5AEF}" type="presParOf" srcId="{2D895470-E867-4E85-883F-5BF389D2CA52}" destId="{38E33B66-C1EE-4926-929E-2CD8E577488C}" srcOrd="3" destOrd="0" presId="urn:microsoft.com/office/officeart/2005/8/layout/orgChart1"/>
    <dgm:cxn modelId="{831860AE-DB36-46EB-8670-A2180F7804C3}" type="presParOf" srcId="{38E33B66-C1EE-4926-929E-2CD8E577488C}" destId="{7BFC124A-5922-4B4B-9F67-AB55CD2BAD95}" srcOrd="0" destOrd="0" presId="urn:microsoft.com/office/officeart/2005/8/layout/orgChart1"/>
    <dgm:cxn modelId="{EC2E682B-4BBA-4EB3-B394-B4624537E59A}" type="presParOf" srcId="{7BFC124A-5922-4B4B-9F67-AB55CD2BAD95}" destId="{C747C411-2112-46F7-82A2-DCCE72733E54}" srcOrd="0" destOrd="0" presId="urn:microsoft.com/office/officeart/2005/8/layout/orgChart1"/>
    <dgm:cxn modelId="{79DED8AE-22A1-4951-B12D-AD06DEE0686D}" type="presParOf" srcId="{7BFC124A-5922-4B4B-9F67-AB55CD2BAD95}" destId="{4C6F17F2-DC29-495B-8593-CEA4E6A0B99D}" srcOrd="1" destOrd="0" presId="urn:microsoft.com/office/officeart/2005/8/layout/orgChart1"/>
    <dgm:cxn modelId="{0DBBA394-89FD-454C-9670-8E6D36D3B132}" type="presParOf" srcId="{38E33B66-C1EE-4926-929E-2CD8E577488C}" destId="{A8707392-E80D-403C-A90E-F6E97FB7D863}" srcOrd="1" destOrd="0" presId="urn:microsoft.com/office/officeart/2005/8/layout/orgChart1"/>
    <dgm:cxn modelId="{99C20AB5-8B63-4488-826B-745C545193A5}" type="presParOf" srcId="{38E33B66-C1EE-4926-929E-2CD8E577488C}" destId="{FE72E782-CFCD-4BFC-998C-5034FED11F50}" srcOrd="2" destOrd="0" presId="urn:microsoft.com/office/officeart/2005/8/layout/orgChart1"/>
    <dgm:cxn modelId="{35777166-04CE-4860-91F5-F851E4B34B23}" type="presParOf" srcId="{2D895470-E867-4E85-883F-5BF389D2CA52}" destId="{1CAB9A8D-B064-4CA1-BBF4-E01044075E1A}" srcOrd="4" destOrd="0" presId="urn:microsoft.com/office/officeart/2005/8/layout/orgChart1"/>
    <dgm:cxn modelId="{ED1497B8-FEE2-4BC4-AFCD-978BB6C40F2C}" type="presParOf" srcId="{2D895470-E867-4E85-883F-5BF389D2CA52}" destId="{A220E606-FACA-4056-A0B5-FA4ABEFCB0BD}" srcOrd="5" destOrd="0" presId="urn:microsoft.com/office/officeart/2005/8/layout/orgChart1"/>
    <dgm:cxn modelId="{FAADB81C-7A0E-46EB-A36B-1BC10D8B604E}" type="presParOf" srcId="{A220E606-FACA-4056-A0B5-FA4ABEFCB0BD}" destId="{A8950B18-124C-4BB2-9FCD-4D6BFA164210}" srcOrd="0" destOrd="0" presId="urn:microsoft.com/office/officeart/2005/8/layout/orgChart1"/>
    <dgm:cxn modelId="{E18A2EC0-72D2-444B-A664-FD2F8E7153C2}" type="presParOf" srcId="{A8950B18-124C-4BB2-9FCD-4D6BFA164210}" destId="{03B8E482-C5D8-4F76-8D3F-7D5F964C4EBA}" srcOrd="0" destOrd="0" presId="urn:microsoft.com/office/officeart/2005/8/layout/orgChart1"/>
    <dgm:cxn modelId="{AAC288BE-1F2D-4C6B-B4CA-5E54F6235FE6}" type="presParOf" srcId="{A8950B18-124C-4BB2-9FCD-4D6BFA164210}" destId="{D36DF65F-8286-43CD-A2FF-743ECBB8455A}" srcOrd="1" destOrd="0" presId="urn:microsoft.com/office/officeart/2005/8/layout/orgChart1"/>
    <dgm:cxn modelId="{1ED1F39E-A9C7-4174-B998-918681B2DF8B}" type="presParOf" srcId="{A220E606-FACA-4056-A0B5-FA4ABEFCB0BD}" destId="{A59AB40E-7AB1-4096-9E05-3F78FE7FBE86}" srcOrd="1" destOrd="0" presId="urn:microsoft.com/office/officeart/2005/8/layout/orgChart1"/>
    <dgm:cxn modelId="{832D9A60-FD97-44F1-8B19-C2B0D78244E0}" type="presParOf" srcId="{A220E606-FACA-4056-A0B5-FA4ABEFCB0BD}" destId="{534B2DAF-986E-444E-BD7C-B7AC916413C6}" srcOrd="2" destOrd="0" presId="urn:microsoft.com/office/officeart/2005/8/layout/orgChart1"/>
    <dgm:cxn modelId="{BAB9F343-5808-4DE9-85FC-57D108644BAD}" type="presParOf" srcId="{9F2DD432-0E66-4096-88C9-4213A8AC1EBC}" destId="{3E7E0F08-3F85-4DAA-9F6C-6FEED993C611}" srcOrd="2" destOrd="0" presId="urn:microsoft.com/office/officeart/2005/8/layout/orgChart1"/>
    <dgm:cxn modelId="{5D801D3B-5460-4E82-9DF6-79E050F3735F}" type="presParOf" srcId="{EF3746F6-A770-4B3A-A842-FE5C27B91A98}" destId="{811E57C6-2CE0-47AA-96B7-8D6D8A41D397}" srcOrd="6" destOrd="0" presId="urn:microsoft.com/office/officeart/2005/8/layout/orgChart1"/>
    <dgm:cxn modelId="{F24A946C-C587-4ACC-BB88-61987947C799}" type="presParOf" srcId="{EF3746F6-A770-4B3A-A842-FE5C27B91A98}" destId="{ED3A935B-259C-4586-B304-732E8D8299F2}" srcOrd="7" destOrd="0" presId="urn:microsoft.com/office/officeart/2005/8/layout/orgChart1"/>
    <dgm:cxn modelId="{AA351D67-F8E1-4AFA-98CA-05444FE26D3D}" type="presParOf" srcId="{ED3A935B-259C-4586-B304-732E8D8299F2}" destId="{19C542C6-C8E0-41A5-86C3-9546536A3979}" srcOrd="0" destOrd="0" presId="urn:microsoft.com/office/officeart/2005/8/layout/orgChart1"/>
    <dgm:cxn modelId="{4258442A-E0D2-46C7-B5BF-ECF10710850B}" type="presParOf" srcId="{19C542C6-C8E0-41A5-86C3-9546536A3979}" destId="{53E7E568-D19B-4836-BFAC-787FB08A973A}" srcOrd="0" destOrd="0" presId="urn:microsoft.com/office/officeart/2005/8/layout/orgChart1"/>
    <dgm:cxn modelId="{8419D2BC-547E-4A0B-9B32-7AAD30762E45}" type="presParOf" srcId="{19C542C6-C8E0-41A5-86C3-9546536A3979}" destId="{84A4673D-485A-4D78-8C4A-276C022427E3}" srcOrd="1" destOrd="0" presId="urn:microsoft.com/office/officeart/2005/8/layout/orgChart1"/>
    <dgm:cxn modelId="{4F6C4515-B6F9-499C-8188-30588C7593F7}" type="presParOf" srcId="{ED3A935B-259C-4586-B304-732E8D8299F2}" destId="{55CC771B-E05B-43D1-8FCF-812F0B6A9F09}" srcOrd="1" destOrd="0" presId="urn:microsoft.com/office/officeart/2005/8/layout/orgChart1"/>
    <dgm:cxn modelId="{B630B102-6F9B-4BE0-B011-E91D0086FAD5}" type="presParOf" srcId="{55CC771B-E05B-43D1-8FCF-812F0B6A9F09}" destId="{CD0B5890-ADFA-4230-B8DF-75DFC1267BE9}" srcOrd="0" destOrd="0" presId="urn:microsoft.com/office/officeart/2005/8/layout/orgChart1"/>
    <dgm:cxn modelId="{243BC4F9-0BB0-4E09-B04D-9748C3F70C41}" type="presParOf" srcId="{55CC771B-E05B-43D1-8FCF-812F0B6A9F09}" destId="{8AE8F6CC-31C7-45CF-8461-7B643BD781AE}" srcOrd="1" destOrd="0" presId="urn:microsoft.com/office/officeart/2005/8/layout/orgChart1"/>
    <dgm:cxn modelId="{D7E7AE38-97BD-4419-8D1B-24514DFCB00C}" type="presParOf" srcId="{8AE8F6CC-31C7-45CF-8461-7B643BD781AE}" destId="{D932F269-F16E-48FC-8CC7-15EB8FA4DCD8}" srcOrd="0" destOrd="0" presId="urn:microsoft.com/office/officeart/2005/8/layout/orgChart1"/>
    <dgm:cxn modelId="{FC0B3E7F-6B96-43EF-BCF8-C615DEBD6A07}" type="presParOf" srcId="{D932F269-F16E-48FC-8CC7-15EB8FA4DCD8}" destId="{FA222BD6-2C8C-43BA-B214-CAA056F8649B}" srcOrd="0" destOrd="0" presId="urn:microsoft.com/office/officeart/2005/8/layout/orgChart1"/>
    <dgm:cxn modelId="{92F6DC55-38CA-411E-A625-6A7FA2F04BE8}" type="presParOf" srcId="{D932F269-F16E-48FC-8CC7-15EB8FA4DCD8}" destId="{5B46B254-7777-460F-AF96-4ED21B485B98}" srcOrd="1" destOrd="0" presId="urn:microsoft.com/office/officeart/2005/8/layout/orgChart1"/>
    <dgm:cxn modelId="{859DF979-69BD-424A-B39A-B9E9DE008907}" type="presParOf" srcId="{8AE8F6CC-31C7-45CF-8461-7B643BD781AE}" destId="{77E4F4FD-CB16-4F20-853D-8FB030AFF6CA}" srcOrd="1" destOrd="0" presId="urn:microsoft.com/office/officeart/2005/8/layout/orgChart1"/>
    <dgm:cxn modelId="{5A65F758-5D01-4228-B291-82D37B630362}" type="presParOf" srcId="{8AE8F6CC-31C7-45CF-8461-7B643BD781AE}" destId="{BABDFC95-E5AE-4D58-A896-30D833EF35F6}" srcOrd="2" destOrd="0" presId="urn:microsoft.com/office/officeart/2005/8/layout/orgChart1"/>
    <dgm:cxn modelId="{FB9568AD-8F9C-4DB1-A927-8D85F6D5FCA6}" type="presParOf" srcId="{55CC771B-E05B-43D1-8FCF-812F0B6A9F09}" destId="{A5092E59-9888-4C0B-9975-8F5E81B2AA48}" srcOrd="2" destOrd="0" presId="urn:microsoft.com/office/officeart/2005/8/layout/orgChart1"/>
    <dgm:cxn modelId="{813F167A-2281-4F5D-A84F-AF9347D3EE97}" type="presParOf" srcId="{55CC771B-E05B-43D1-8FCF-812F0B6A9F09}" destId="{F034CE32-E467-478A-B4CD-754507D37258}" srcOrd="3" destOrd="0" presId="urn:microsoft.com/office/officeart/2005/8/layout/orgChart1"/>
    <dgm:cxn modelId="{CCC32946-F722-4F8B-8839-74EBE82F2389}" type="presParOf" srcId="{F034CE32-E467-478A-B4CD-754507D37258}" destId="{A603AFEF-CD30-411E-BDF8-A7AD29AC82A5}" srcOrd="0" destOrd="0" presId="urn:microsoft.com/office/officeart/2005/8/layout/orgChart1"/>
    <dgm:cxn modelId="{11AA02FF-75DF-4CFB-884E-37A77FC74DA6}" type="presParOf" srcId="{A603AFEF-CD30-411E-BDF8-A7AD29AC82A5}" destId="{5238613A-4E90-48F6-8C76-CC018A56010A}" srcOrd="0" destOrd="0" presId="urn:microsoft.com/office/officeart/2005/8/layout/orgChart1"/>
    <dgm:cxn modelId="{6956C180-DC8B-42CE-B8B9-70285EA7ED72}" type="presParOf" srcId="{A603AFEF-CD30-411E-BDF8-A7AD29AC82A5}" destId="{9089C9D9-99E7-4060-BEBD-18FFE4E8143E}" srcOrd="1" destOrd="0" presId="urn:microsoft.com/office/officeart/2005/8/layout/orgChart1"/>
    <dgm:cxn modelId="{D5BE2A7F-5D3E-4542-8FD3-C90F27BFCA79}" type="presParOf" srcId="{F034CE32-E467-478A-B4CD-754507D37258}" destId="{9974CF08-42B8-44CE-BDB0-1C6BEB9F06B5}" srcOrd="1" destOrd="0" presId="urn:microsoft.com/office/officeart/2005/8/layout/orgChart1"/>
    <dgm:cxn modelId="{A7F1651D-6D75-4020-A6AD-FBEE0E098E77}" type="presParOf" srcId="{F034CE32-E467-478A-B4CD-754507D37258}" destId="{4A3CC237-4261-4FAB-A250-FC84DC7E52A9}" srcOrd="2" destOrd="0" presId="urn:microsoft.com/office/officeart/2005/8/layout/orgChart1"/>
    <dgm:cxn modelId="{7BBC3AEF-54E0-4B97-8732-5326B9E0B78E}" type="presParOf" srcId="{ED3A935B-259C-4586-B304-732E8D8299F2}" destId="{46B2A6B2-F6B4-4EBB-87A6-F562F0787820}" srcOrd="2" destOrd="0" presId="urn:microsoft.com/office/officeart/2005/8/layout/orgChart1"/>
    <dgm:cxn modelId="{D5557ED9-8375-41B2-AA21-F8ADA309C854}" type="presParOf" srcId="{EF3746F6-A770-4B3A-A842-FE5C27B91A98}" destId="{93986042-E0D2-4D47-877C-B5D78A283B40}" srcOrd="8" destOrd="0" presId="urn:microsoft.com/office/officeart/2005/8/layout/orgChart1"/>
    <dgm:cxn modelId="{CD9B0B71-9CC8-4672-B202-8E5ED8D029F0}" type="presParOf" srcId="{EF3746F6-A770-4B3A-A842-FE5C27B91A98}" destId="{74C255BD-4B0D-4B70-86F4-B55C18CECA33}" srcOrd="9" destOrd="0" presId="urn:microsoft.com/office/officeart/2005/8/layout/orgChart1"/>
    <dgm:cxn modelId="{ED6D69B2-8186-4470-83D5-B90EA5E9C692}" type="presParOf" srcId="{74C255BD-4B0D-4B70-86F4-B55C18CECA33}" destId="{E4CEE2CE-98F3-4395-8B6F-B80551F4C70F}" srcOrd="0" destOrd="0" presId="urn:microsoft.com/office/officeart/2005/8/layout/orgChart1"/>
    <dgm:cxn modelId="{58DF3595-2320-4068-9F45-207691D28116}" type="presParOf" srcId="{E4CEE2CE-98F3-4395-8B6F-B80551F4C70F}" destId="{53AD0C94-62F9-41A2-B0D9-7E9481F06586}" srcOrd="0" destOrd="0" presId="urn:microsoft.com/office/officeart/2005/8/layout/orgChart1"/>
    <dgm:cxn modelId="{DEEA0106-F149-47D0-805A-754C865F897F}" type="presParOf" srcId="{E4CEE2CE-98F3-4395-8B6F-B80551F4C70F}" destId="{C72C930B-9A9B-4BFF-BF2F-2F85D2A1C284}" srcOrd="1" destOrd="0" presId="urn:microsoft.com/office/officeart/2005/8/layout/orgChart1"/>
    <dgm:cxn modelId="{DE716461-9D5D-4DC0-93B7-6A9B8E58D80D}" type="presParOf" srcId="{74C255BD-4B0D-4B70-86F4-B55C18CECA33}" destId="{72F0B2F0-8F7D-4AB5-B6D8-AC761734A9B3}" srcOrd="1" destOrd="0" presId="urn:microsoft.com/office/officeart/2005/8/layout/orgChart1"/>
    <dgm:cxn modelId="{BB7A7B37-A218-49E5-A0CB-8DAEEFAD563E}" type="presParOf" srcId="{72F0B2F0-8F7D-4AB5-B6D8-AC761734A9B3}" destId="{A59E200D-53BC-4BAD-8526-060C0B968273}" srcOrd="0" destOrd="0" presId="urn:microsoft.com/office/officeart/2005/8/layout/orgChart1"/>
    <dgm:cxn modelId="{1C56B227-1DE6-446A-83B8-C35F10655C69}" type="presParOf" srcId="{72F0B2F0-8F7D-4AB5-B6D8-AC761734A9B3}" destId="{574962D6-B4DE-4A9B-851F-3BD165D74E95}" srcOrd="1" destOrd="0" presId="urn:microsoft.com/office/officeart/2005/8/layout/orgChart1"/>
    <dgm:cxn modelId="{9304C650-08A7-4BC1-A4BD-D4AC3E07EBD2}" type="presParOf" srcId="{574962D6-B4DE-4A9B-851F-3BD165D74E95}" destId="{7FB523D9-BEB3-48ED-81E5-7487E39BBEB3}" srcOrd="0" destOrd="0" presId="urn:microsoft.com/office/officeart/2005/8/layout/orgChart1"/>
    <dgm:cxn modelId="{C8A11F30-5D36-4344-951A-7928557B88C9}" type="presParOf" srcId="{7FB523D9-BEB3-48ED-81E5-7487E39BBEB3}" destId="{DB805C6C-FBA9-41D4-8575-2742421BF2BB}" srcOrd="0" destOrd="0" presId="urn:microsoft.com/office/officeart/2005/8/layout/orgChart1"/>
    <dgm:cxn modelId="{0C275270-CB7A-432D-BD6B-0707B30CB3C4}" type="presParOf" srcId="{7FB523D9-BEB3-48ED-81E5-7487E39BBEB3}" destId="{C6E7BF83-E892-4E71-9BD2-1103071B8BEC}" srcOrd="1" destOrd="0" presId="urn:microsoft.com/office/officeart/2005/8/layout/orgChart1"/>
    <dgm:cxn modelId="{EFFA9D19-EF01-49B0-BD5E-0FDF9276FD5F}" type="presParOf" srcId="{574962D6-B4DE-4A9B-851F-3BD165D74E95}" destId="{DEE0746B-4055-425D-92C9-79D6EA859073}" srcOrd="1" destOrd="0" presId="urn:microsoft.com/office/officeart/2005/8/layout/orgChart1"/>
    <dgm:cxn modelId="{4B25CECF-F1F3-4A31-94FC-B67B959FB000}" type="presParOf" srcId="{574962D6-B4DE-4A9B-851F-3BD165D74E95}" destId="{057D9D38-7CAB-46A0-BC54-72F553DDE1D0}" srcOrd="2" destOrd="0" presId="urn:microsoft.com/office/officeart/2005/8/layout/orgChart1"/>
    <dgm:cxn modelId="{DA59422C-082E-40AB-B080-43273BC82438}" type="presParOf" srcId="{72F0B2F0-8F7D-4AB5-B6D8-AC761734A9B3}" destId="{0930071E-7182-461F-AE56-D53BA5C1F2DA}" srcOrd="2" destOrd="0" presId="urn:microsoft.com/office/officeart/2005/8/layout/orgChart1"/>
    <dgm:cxn modelId="{EE2C24C5-17A1-4155-BEBC-3E5D837012C1}" type="presParOf" srcId="{72F0B2F0-8F7D-4AB5-B6D8-AC761734A9B3}" destId="{B156C373-DEA1-4F3E-AEDB-B5ECA89CEF67}" srcOrd="3" destOrd="0" presId="urn:microsoft.com/office/officeart/2005/8/layout/orgChart1"/>
    <dgm:cxn modelId="{8EC6D25D-EEEE-4EAE-82C1-256292078FC7}" type="presParOf" srcId="{B156C373-DEA1-4F3E-AEDB-B5ECA89CEF67}" destId="{2B4CE90A-6186-4DB8-A72E-1160CEBD91D1}" srcOrd="0" destOrd="0" presId="urn:microsoft.com/office/officeart/2005/8/layout/orgChart1"/>
    <dgm:cxn modelId="{6362D609-9EEA-403B-8725-994BBC344778}" type="presParOf" srcId="{2B4CE90A-6186-4DB8-A72E-1160CEBD91D1}" destId="{1969CE71-85A3-41B7-81EC-B8E111D1332E}" srcOrd="0" destOrd="0" presId="urn:microsoft.com/office/officeart/2005/8/layout/orgChart1"/>
    <dgm:cxn modelId="{C7B6C10E-F9B5-4513-8ED0-19EC5C41337E}" type="presParOf" srcId="{2B4CE90A-6186-4DB8-A72E-1160CEBD91D1}" destId="{068B2B17-6703-4F77-9C97-FC36FBD23957}" srcOrd="1" destOrd="0" presId="urn:microsoft.com/office/officeart/2005/8/layout/orgChart1"/>
    <dgm:cxn modelId="{A4E1A630-E820-47FE-ABC7-34CB8CFF05C2}" type="presParOf" srcId="{B156C373-DEA1-4F3E-AEDB-B5ECA89CEF67}" destId="{42069D6E-35B6-442C-A3B7-706E8B452874}" srcOrd="1" destOrd="0" presId="urn:microsoft.com/office/officeart/2005/8/layout/orgChart1"/>
    <dgm:cxn modelId="{2237DD06-AE72-4953-BF6F-75F7682850F6}" type="presParOf" srcId="{B156C373-DEA1-4F3E-AEDB-B5ECA89CEF67}" destId="{490DFD4A-CF4F-4D6F-9B94-520300C038BB}" srcOrd="2" destOrd="0" presId="urn:microsoft.com/office/officeart/2005/8/layout/orgChart1"/>
    <dgm:cxn modelId="{B6EE0687-A14E-4289-B63E-7E7FB4222D27}" type="presParOf" srcId="{72F0B2F0-8F7D-4AB5-B6D8-AC761734A9B3}" destId="{06255457-2D19-42DF-A1DC-1EBD3D46B989}" srcOrd="4" destOrd="0" presId="urn:microsoft.com/office/officeart/2005/8/layout/orgChart1"/>
    <dgm:cxn modelId="{002943B0-32A6-4E4A-B6BA-20C62ABE4C42}" type="presParOf" srcId="{72F0B2F0-8F7D-4AB5-B6D8-AC761734A9B3}" destId="{97F7430A-541A-4600-8410-CED12E6A6A5D}" srcOrd="5" destOrd="0" presId="urn:microsoft.com/office/officeart/2005/8/layout/orgChart1"/>
    <dgm:cxn modelId="{B56EAE7C-61C7-4F25-9FC5-327573DEEC9E}" type="presParOf" srcId="{97F7430A-541A-4600-8410-CED12E6A6A5D}" destId="{8FC917A7-4023-4E24-BDC3-0B1A40A87038}" srcOrd="0" destOrd="0" presId="urn:microsoft.com/office/officeart/2005/8/layout/orgChart1"/>
    <dgm:cxn modelId="{1D688740-F596-4465-8B93-A0593FE9CCBA}" type="presParOf" srcId="{8FC917A7-4023-4E24-BDC3-0B1A40A87038}" destId="{1414E6AD-A5DE-4E5F-91B2-E972B2DFC28C}" srcOrd="0" destOrd="0" presId="urn:microsoft.com/office/officeart/2005/8/layout/orgChart1"/>
    <dgm:cxn modelId="{E4D26E88-91C8-4188-ADD2-C0E75FA49312}" type="presParOf" srcId="{8FC917A7-4023-4E24-BDC3-0B1A40A87038}" destId="{729832AD-DE01-4A79-A2CA-398E98C5890E}" srcOrd="1" destOrd="0" presId="urn:microsoft.com/office/officeart/2005/8/layout/orgChart1"/>
    <dgm:cxn modelId="{F07346B4-29B4-40F6-BA72-20D7B975D471}" type="presParOf" srcId="{97F7430A-541A-4600-8410-CED12E6A6A5D}" destId="{3E069A43-1FAA-4AA0-8307-968A30DDD4EA}" srcOrd="1" destOrd="0" presId="urn:microsoft.com/office/officeart/2005/8/layout/orgChart1"/>
    <dgm:cxn modelId="{C2948E95-6243-4D08-82B1-0DC1270C1E15}" type="presParOf" srcId="{97F7430A-541A-4600-8410-CED12E6A6A5D}" destId="{8EA066FA-08F7-4E63-BABE-46A04C12FB7B}" srcOrd="2" destOrd="0" presId="urn:microsoft.com/office/officeart/2005/8/layout/orgChart1"/>
    <dgm:cxn modelId="{B79F629B-550C-4A45-892C-BDA158010485}" type="presParOf" srcId="{74C255BD-4B0D-4B70-86F4-B55C18CECA33}" destId="{8F5215B3-279E-4D06-841B-5CC0A0082B20}" srcOrd="2" destOrd="0" presId="urn:microsoft.com/office/officeart/2005/8/layout/orgChart1"/>
    <dgm:cxn modelId="{004DE6B3-7F89-4DC4-B593-6F68C8972B7C}" type="presParOf" srcId="{F1262746-282A-4513-84C3-CBC637EB85EA}" destId="{4B524231-CA3D-411C-8901-6E6AB9CBC5DD}" srcOrd="2" destOrd="0" presId="urn:microsoft.com/office/officeart/2005/8/layout/orgChart1"/>
    <dgm:cxn modelId="{FF2A33EF-2458-48D9-9D0F-B7DBE09E7719}" type="presParOf" srcId="{B3A4CC6D-948F-452D-8255-56343A3E7325}" destId="{2270DCD7-20E0-4307-83FA-D015C6F1F3ED}" srcOrd="1" destOrd="0" presId="urn:microsoft.com/office/officeart/2005/8/layout/orgChart1"/>
    <dgm:cxn modelId="{1466F0ED-1668-4E03-AF49-3691FCA92099}" type="presParOf" srcId="{2270DCD7-20E0-4307-83FA-D015C6F1F3ED}" destId="{8A492C18-9E1C-4A75-8EE0-257E1DB514CF}" srcOrd="0" destOrd="0" presId="urn:microsoft.com/office/officeart/2005/8/layout/orgChart1"/>
    <dgm:cxn modelId="{648CD187-6788-4629-BBF2-7D4FF1D95C91}" type="presParOf" srcId="{8A492C18-9E1C-4A75-8EE0-257E1DB514CF}" destId="{8027BD77-CE01-4799-8873-9FA675651627}" srcOrd="0" destOrd="0" presId="urn:microsoft.com/office/officeart/2005/8/layout/orgChart1"/>
    <dgm:cxn modelId="{00228A6A-DA80-443E-B7BA-C8325253AB54}" type="presParOf" srcId="{8A492C18-9E1C-4A75-8EE0-257E1DB514CF}" destId="{EF0344AF-50EB-46A1-9E82-ACB462457EDD}" srcOrd="1" destOrd="0" presId="urn:microsoft.com/office/officeart/2005/8/layout/orgChart1"/>
    <dgm:cxn modelId="{937AD7C8-DFA0-4F29-883A-44A55AC5FF46}" type="presParOf" srcId="{2270DCD7-20E0-4307-83FA-D015C6F1F3ED}" destId="{B40B5A6D-C111-4A3E-BAFD-7AADFC9B6341}" srcOrd="1" destOrd="0" presId="urn:microsoft.com/office/officeart/2005/8/layout/orgChart1"/>
    <dgm:cxn modelId="{F2A445E7-AAEB-4CD8-91C2-16CD40996BEB}" type="presParOf" srcId="{2270DCD7-20E0-4307-83FA-D015C6F1F3ED}" destId="{2167A77E-B7B9-4109-AEFD-88DBE417B5E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55457-2D19-42DF-A1DC-1EBD3D46B989}">
      <dsp:nvSpPr>
        <dsp:cNvPr id="0" name=""/>
        <dsp:cNvSpPr/>
      </dsp:nvSpPr>
      <dsp:spPr>
        <a:xfrm>
          <a:off x="4734356" y="1680653"/>
          <a:ext cx="143745" cy="1801610"/>
        </a:xfrm>
        <a:custGeom>
          <a:avLst/>
          <a:gdLst/>
          <a:ahLst/>
          <a:cxnLst/>
          <a:rect l="0" t="0" r="0" b="0"/>
          <a:pathLst>
            <a:path>
              <a:moveTo>
                <a:pt x="0" y="0"/>
              </a:moveTo>
              <a:lnTo>
                <a:pt x="0" y="1801610"/>
              </a:lnTo>
              <a:lnTo>
                <a:pt x="143745" y="18016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30071E-7182-461F-AE56-D53BA5C1F2DA}">
      <dsp:nvSpPr>
        <dsp:cNvPr id="0" name=""/>
        <dsp:cNvSpPr/>
      </dsp:nvSpPr>
      <dsp:spPr>
        <a:xfrm>
          <a:off x="4734356" y="1680653"/>
          <a:ext cx="143745" cy="1121214"/>
        </a:xfrm>
        <a:custGeom>
          <a:avLst/>
          <a:gdLst/>
          <a:ahLst/>
          <a:cxnLst/>
          <a:rect l="0" t="0" r="0" b="0"/>
          <a:pathLst>
            <a:path>
              <a:moveTo>
                <a:pt x="0" y="0"/>
              </a:moveTo>
              <a:lnTo>
                <a:pt x="0" y="1121214"/>
              </a:lnTo>
              <a:lnTo>
                <a:pt x="143745" y="1121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9E200D-53BC-4BAD-8526-060C0B968273}">
      <dsp:nvSpPr>
        <dsp:cNvPr id="0" name=""/>
        <dsp:cNvSpPr/>
      </dsp:nvSpPr>
      <dsp:spPr>
        <a:xfrm>
          <a:off x="4734356" y="1680653"/>
          <a:ext cx="143745" cy="440819"/>
        </a:xfrm>
        <a:custGeom>
          <a:avLst/>
          <a:gdLst/>
          <a:ahLst/>
          <a:cxnLst/>
          <a:rect l="0" t="0" r="0" b="0"/>
          <a:pathLst>
            <a:path>
              <a:moveTo>
                <a:pt x="0" y="0"/>
              </a:moveTo>
              <a:lnTo>
                <a:pt x="0" y="440819"/>
              </a:lnTo>
              <a:lnTo>
                <a:pt x="143745" y="440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986042-E0D2-4D47-877C-B5D78A283B40}">
      <dsp:nvSpPr>
        <dsp:cNvPr id="0" name=""/>
        <dsp:cNvSpPr/>
      </dsp:nvSpPr>
      <dsp:spPr>
        <a:xfrm>
          <a:off x="2798584" y="1000258"/>
          <a:ext cx="2319093" cy="201243"/>
        </a:xfrm>
        <a:custGeom>
          <a:avLst/>
          <a:gdLst/>
          <a:ahLst/>
          <a:cxnLst/>
          <a:rect l="0" t="0" r="0" b="0"/>
          <a:pathLst>
            <a:path>
              <a:moveTo>
                <a:pt x="0" y="0"/>
              </a:moveTo>
              <a:lnTo>
                <a:pt x="0" y="100621"/>
              </a:lnTo>
              <a:lnTo>
                <a:pt x="2319093" y="100621"/>
              </a:lnTo>
              <a:lnTo>
                <a:pt x="2319093" y="2012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092E59-9888-4C0B-9975-8F5E81B2AA48}">
      <dsp:nvSpPr>
        <dsp:cNvPr id="0" name=""/>
        <dsp:cNvSpPr/>
      </dsp:nvSpPr>
      <dsp:spPr>
        <a:xfrm>
          <a:off x="3574809" y="1680653"/>
          <a:ext cx="143745" cy="1121214"/>
        </a:xfrm>
        <a:custGeom>
          <a:avLst/>
          <a:gdLst/>
          <a:ahLst/>
          <a:cxnLst/>
          <a:rect l="0" t="0" r="0" b="0"/>
          <a:pathLst>
            <a:path>
              <a:moveTo>
                <a:pt x="0" y="0"/>
              </a:moveTo>
              <a:lnTo>
                <a:pt x="0" y="1121214"/>
              </a:lnTo>
              <a:lnTo>
                <a:pt x="143745" y="1121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0B5890-ADFA-4230-B8DF-75DFC1267BE9}">
      <dsp:nvSpPr>
        <dsp:cNvPr id="0" name=""/>
        <dsp:cNvSpPr/>
      </dsp:nvSpPr>
      <dsp:spPr>
        <a:xfrm>
          <a:off x="3574809" y="1680653"/>
          <a:ext cx="143745" cy="440819"/>
        </a:xfrm>
        <a:custGeom>
          <a:avLst/>
          <a:gdLst/>
          <a:ahLst/>
          <a:cxnLst/>
          <a:rect l="0" t="0" r="0" b="0"/>
          <a:pathLst>
            <a:path>
              <a:moveTo>
                <a:pt x="0" y="0"/>
              </a:moveTo>
              <a:lnTo>
                <a:pt x="0" y="440819"/>
              </a:lnTo>
              <a:lnTo>
                <a:pt x="143745" y="440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1E57C6-2CE0-47AA-96B7-8D6D8A41D397}">
      <dsp:nvSpPr>
        <dsp:cNvPr id="0" name=""/>
        <dsp:cNvSpPr/>
      </dsp:nvSpPr>
      <dsp:spPr>
        <a:xfrm>
          <a:off x="2798584" y="1000258"/>
          <a:ext cx="1159546" cy="201243"/>
        </a:xfrm>
        <a:custGeom>
          <a:avLst/>
          <a:gdLst/>
          <a:ahLst/>
          <a:cxnLst/>
          <a:rect l="0" t="0" r="0" b="0"/>
          <a:pathLst>
            <a:path>
              <a:moveTo>
                <a:pt x="0" y="0"/>
              </a:moveTo>
              <a:lnTo>
                <a:pt x="0" y="100621"/>
              </a:lnTo>
              <a:lnTo>
                <a:pt x="1159546" y="100621"/>
              </a:lnTo>
              <a:lnTo>
                <a:pt x="1159546" y="2012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AB9A8D-B064-4CA1-BBF4-E01044075E1A}">
      <dsp:nvSpPr>
        <dsp:cNvPr id="0" name=""/>
        <dsp:cNvSpPr/>
      </dsp:nvSpPr>
      <dsp:spPr>
        <a:xfrm>
          <a:off x="2415262" y="1680653"/>
          <a:ext cx="143745" cy="1801610"/>
        </a:xfrm>
        <a:custGeom>
          <a:avLst/>
          <a:gdLst/>
          <a:ahLst/>
          <a:cxnLst/>
          <a:rect l="0" t="0" r="0" b="0"/>
          <a:pathLst>
            <a:path>
              <a:moveTo>
                <a:pt x="0" y="0"/>
              </a:moveTo>
              <a:lnTo>
                <a:pt x="0" y="1801610"/>
              </a:lnTo>
              <a:lnTo>
                <a:pt x="143745" y="18016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D0A4DA-F517-497D-A0CC-BB552A05D34D}">
      <dsp:nvSpPr>
        <dsp:cNvPr id="0" name=""/>
        <dsp:cNvSpPr/>
      </dsp:nvSpPr>
      <dsp:spPr>
        <a:xfrm>
          <a:off x="2415262" y="1680653"/>
          <a:ext cx="143745" cy="1121214"/>
        </a:xfrm>
        <a:custGeom>
          <a:avLst/>
          <a:gdLst/>
          <a:ahLst/>
          <a:cxnLst/>
          <a:rect l="0" t="0" r="0" b="0"/>
          <a:pathLst>
            <a:path>
              <a:moveTo>
                <a:pt x="0" y="0"/>
              </a:moveTo>
              <a:lnTo>
                <a:pt x="0" y="1121214"/>
              </a:lnTo>
              <a:lnTo>
                <a:pt x="143745" y="1121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CA73E-7576-4C26-BB9D-8DDA82C91A2A}">
      <dsp:nvSpPr>
        <dsp:cNvPr id="0" name=""/>
        <dsp:cNvSpPr/>
      </dsp:nvSpPr>
      <dsp:spPr>
        <a:xfrm>
          <a:off x="2415262" y="1680653"/>
          <a:ext cx="143745" cy="440819"/>
        </a:xfrm>
        <a:custGeom>
          <a:avLst/>
          <a:gdLst/>
          <a:ahLst/>
          <a:cxnLst/>
          <a:rect l="0" t="0" r="0" b="0"/>
          <a:pathLst>
            <a:path>
              <a:moveTo>
                <a:pt x="0" y="0"/>
              </a:moveTo>
              <a:lnTo>
                <a:pt x="0" y="440819"/>
              </a:lnTo>
              <a:lnTo>
                <a:pt x="143745" y="440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7BD972-4335-4EF8-A715-68DADC4F02C5}">
      <dsp:nvSpPr>
        <dsp:cNvPr id="0" name=""/>
        <dsp:cNvSpPr/>
      </dsp:nvSpPr>
      <dsp:spPr>
        <a:xfrm>
          <a:off x="2752864" y="1000258"/>
          <a:ext cx="91440" cy="201243"/>
        </a:xfrm>
        <a:custGeom>
          <a:avLst/>
          <a:gdLst/>
          <a:ahLst/>
          <a:cxnLst/>
          <a:rect l="0" t="0" r="0" b="0"/>
          <a:pathLst>
            <a:path>
              <a:moveTo>
                <a:pt x="45720" y="0"/>
              </a:moveTo>
              <a:lnTo>
                <a:pt x="45720" y="2012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56E1BB-555A-4D9E-B5C8-CC1867863350}">
      <dsp:nvSpPr>
        <dsp:cNvPr id="0" name=""/>
        <dsp:cNvSpPr/>
      </dsp:nvSpPr>
      <dsp:spPr>
        <a:xfrm>
          <a:off x="1255715" y="1680653"/>
          <a:ext cx="143745" cy="1121214"/>
        </a:xfrm>
        <a:custGeom>
          <a:avLst/>
          <a:gdLst/>
          <a:ahLst/>
          <a:cxnLst/>
          <a:rect l="0" t="0" r="0" b="0"/>
          <a:pathLst>
            <a:path>
              <a:moveTo>
                <a:pt x="0" y="0"/>
              </a:moveTo>
              <a:lnTo>
                <a:pt x="0" y="1121214"/>
              </a:lnTo>
              <a:lnTo>
                <a:pt x="143745" y="1121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4E8277-A095-439D-A4FC-D1AAC8230453}">
      <dsp:nvSpPr>
        <dsp:cNvPr id="0" name=""/>
        <dsp:cNvSpPr/>
      </dsp:nvSpPr>
      <dsp:spPr>
        <a:xfrm>
          <a:off x="1255715" y="1680653"/>
          <a:ext cx="143745" cy="440819"/>
        </a:xfrm>
        <a:custGeom>
          <a:avLst/>
          <a:gdLst/>
          <a:ahLst/>
          <a:cxnLst/>
          <a:rect l="0" t="0" r="0" b="0"/>
          <a:pathLst>
            <a:path>
              <a:moveTo>
                <a:pt x="0" y="0"/>
              </a:moveTo>
              <a:lnTo>
                <a:pt x="0" y="440819"/>
              </a:lnTo>
              <a:lnTo>
                <a:pt x="143745" y="440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B62E89-16FA-4058-B49B-E2CE2B7232FE}">
      <dsp:nvSpPr>
        <dsp:cNvPr id="0" name=""/>
        <dsp:cNvSpPr/>
      </dsp:nvSpPr>
      <dsp:spPr>
        <a:xfrm>
          <a:off x="1639037" y="1000258"/>
          <a:ext cx="1159546" cy="201243"/>
        </a:xfrm>
        <a:custGeom>
          <a:avLst/>
          <a:gdLst/>
          <a:ahLst/>
          <a:cxnLst/>
          <a:rect l="0" t="0" r="0" b="0"/>
          <a:pathLst>
            <a:path>
              <a:moveTo>
                <a:pt x="1159546" y="0"/>
              </a:moveTo>
              <a:lnTo>
                <a:pt x="1159546" y="100621"/>
              </a:lnTo>
              <a:lnTo>
                <a:pt x="0" y="100621"/>
              </a:lnTo>
              <a:lnTo>
                <a:pt x="0" y="2012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C4DE55-CF33-49B4-9879-5D65342CA04B}">
      <dsp:nvSpPr>
        <dsp:cNvPr id="0" name=""/>
        <dsp:cNvSpPr/>
      </dsp:nvSpPr>
      <dsp:spPr>
        <a:xfrm>
          <a:off x="96168" y="1680653"/>
          <a:ext cx="143745" cy="1121214"/>
        </a:xfrm>
        <a:custGeom>
          <a:avLst/>
          <a:gdLst/>
          <a:ahLst/>
          <a:cxnLst/>
          <a:rect l="0" t="0" r="0" b="0"/>
          <a:pathLst>
            <a:path>
              <a:moveTo>
                <a:pt x="0" y="0"/>
              </a:moveTo>
              <a:lnTo>
                <a:pt x="0" y="1121214"/>
              </a:lnTo>
              <a:lnTo>
                <a:pt x="143745" y="1121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983B4C-0F11-499E-B455-A7644BF8ED3D}">
      <dsp:nvSpPr>
        <dsp:cNvPr id="0" name=""/>
        <dsp:cNvSpPr/>
      </dsp:nvSpPr>
      <dsp:spPr>
        <a:xfrm>
          <a:off x="96168" y="1680653"/>
          <a:ext cx="143745" cy="440819"/>
        </a:xfrm>
        <a:custGeom>
          <a:avLst/>
          <a:gdLst/>
          <a:ahLst/>
          <a:cxnLst/>
          <a:rect l="0" t="0" r="0" b="0"/>
          <a:pathLst>
            <a:path>
              <a:moveTo>
                <a:pt x="0" y="0"/>
              </a:moveTo>
              <a:lnTo>
                <a:pt x="0" y="440819"/>
              </a:lnTo>
              <a:lnTo>
                <a:pt x="143745" y="440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AA5C38-93ED-4A90-AFA0-2D0E246CAEC0}">
      <dsp:nvSpPr>
        <dsp:cNvPr id="0" name=""/>
        <dsp:cNvSpPr/>
      </dsp:nvSpPr>
      <dsp:spPr>
        <a:xfrm>
          <a:off x="479490" y="1000258"/>
          <a:ext cx="2319093" cy="201243"/>
        </a:xfrm>
        <a:custGeom>
          <a:avLst/>
          <a:gdLst/>
          <a:ahLst/>
          <a:cxnLst/>
          <a:rect l="0" t="0" r="0" b="0"/>
          <a:pathLst>
            <a:path>
              <a:moveTo>
                <a:pt x="2319093" y="0"/>
              </a:moveTo>
              <a:lnTo>
                <a:pt x="2319093" y="100621"/>
              </a:lnTo>
              <a:lnTo>
                <a:pt x="0" y="100621"/>
              </a:lnTo>
              <a:lnTo>
                <a:pt x="0" y="2012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DD2D4D-B453-47EF-9765-51C8DA3E3239}">
      <dsp:nvSpPr>
        <dsp:cNvPr id="0" name=""/>
        <dsp:cNvSpPr/>
      </dsp:nvSpPr>
      <dsp:spPr>
        <a:xfrm>
          <a:off x="2319432" y="521106"/>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Orchestrator</a:t>
          </a:r>
          <a:endParaRPr lang="da-DK" sz="1100" kern="1200"/>
        </a:p>
      </dsp:txBody>
      <dsp:txXfrm>
        <a:off x="2319432" y="521106"/>
        <a:ext cx="958303" cy="479151"/>
      </dsp:txXfrm>
    </dsp:sp>
    <dsp:sp modelId="{B526BA0F-6AAD-418E-A6FE-FDA616D84A60}">
      <dsp:nvSpPr>
        <dsp:cNvPr id="0" name=""/>
        <dsp:cNvSpPr/>
      </dsp:nvSpPr>
      <dsp:spPr>
        <a:xfrm>
          <a:off x="338" y="1201501"/>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Loaders</a:t>
          </a:r>
          <a:endParaRPr lang="da-DK" sz="1100" kern="1200"/>
        </a:p>
      </dsp:txBody>
      <dsp:txXfrm>
        <a:off x="338" y="1201501"/>
        <a:ext cx="958303" cy="479151"/>
      </dsp:txXfrm>
    </dsp:sp>
    <dsp:sp modelId="{C275F06A-7983-449A-A840-45E5E6C8E98B}">
      <dsp:nvSpPr>
        <dsp:cNvPr id="0" name=""/>
        <dsp:cNvSpPr/>
      </dsp:nvSpPr>
      <dsp:spPr>
        <a:xfrm>
          <a:off x="239914" y="1881897"/>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Load Instrument1</a:t>
          </a:r>
          <a:endParaRPr lang="da-DK" sz="1100" kern="1200"/>
        </a:p>
      </dsp:txBody>
      <dsp:txXfrm>
        <a:off x="239914" y="1881897"/>
        <a:ext cx="958303" cy="479151"/>
      </dsp:txXfrm>
    </dsp:sp>
    <dsp:sp modelId="{9E44B387-1F7D-4DCD-9062-F63697DA2730}">
      <dsp:nvSpPr>
        <dsp:cNvPr id="0" name=""/>
        <dsp:cNvSpPr/>
      </dsp:nvSpPr>
      <dsp:spPr>
        <a:xfrm>
          <a:off x="239914" y="2562292"/>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Load Instrument2</a:t>
          </a:r>
          <a:endParaRPr lang="da-DK" sz="1100" kern="1200"/>
        </a:p>
      </dsp:txBody>
      <dsp:txXfrm>
        <a:off x="239914" y="2562292"/>
        <a:ext cx="958303" cy="479151"/>
      </dsp:txXfrm>
    </dsp:sp>
    <dsp:sp modelId="{F54472A1-09DB-436C-BBE0-179971B21EBD}">
      <dsp:nvSpPr>
        <dsp:cNvPr id="0" name=""/>
        <dsp:cNvSpPr/>
      </dsp:nvSpPr>
      <dsp:spPr>
        <a:xfrm>
          <a:off x="1159885" y="1201501"/>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Formatting</a:t>
          </a:r>
          <a:endParaRPr lang="da-DK" sz="1100" kern="1200"/>
        </a:p>
      </dsp:txBody>
      <dsp:txXfrm>
        <a:off x="1159885" y="1201501"/>
        <a:ext cx="958303" cy="479151"/>
      </dsp:txXfrm>
    </dsp:sp>
    <dsp:sp modelId="{A9644E09-305D-4D3F-9A1A-A932EA2C9754}">
      <dsp:nvSpPr>
        <dsp:cNvPr id="0" name=""/>
        <dsp:cNvSpPr/>
      </dsp:nvSpPr>
      <dsp:spPr>
        <a:xfrm>
          <a:off x="1399461" y="1881897"/>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Formatter1</a:t>
          </a:r>
          <a:endParaRPr lang="da-DK" sz="1100" kern="1200"/>
        </a:p>
      </dsp:txBody>
      <dsp:txXfrm>
        <a:off x="1399461" y="1881897"/>
        <a:ext cx="958303" cy="479151"/>
      </dsp:txXfrm>
    </dsp:sp>
    <dsp:sp modelId="{3B8952ED-6860-4B27-9B92-966E05C5E0CE}">
      <dsp:nvSpPr>
        <dsp:cNvPr id="0" name=""/>
        <dsp:cNvSpPr/>
      </dsp:nvSpPr>
      <dsp:spPr>
        <a:xfrm>
          <a:off x="1399461" y="2562292"/>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Formatter2</a:t>
          </a:r>
          <a:endParaRPr lang="da-DK" sz="1100" kern="1200"/>
        </a:p>
      </dsp:txBody>
      <dsp:txXfrm>
        <a:off x="1399461" y="2562292"/>
        <a:ext cx="958303" cy="479151"/>
      </dsp:txXfrm>
    </dsp:sp>
    <dsp:sp modelId="{DD2B57F8-CF88-45CD-90E2-44686F9DF686}">
      <dsp:nvSpPr>
        <dsp:cNvPr id="0" name=""/>
        <dsp:cNvSpPr/>
      </dsp:nvSpPr>
      <dsp:spPr>
        <a:xfrm>
          <a:off x="2319432" y="1201501"/>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Plotting</a:t>
          </a:r>
          <a:endParaRPr lang="da-DK" sz="1100" kern="1200"/>
        </a:p>
      </dsp:txBody>
      <dsp:txXfrm>
        <a:off x="2319432" y="1201501"/>
        <a:ext cx="958303" cy="479151"/>
      </dsp:txXfrm>
    </dsp:sp>
    <dsp:sp modelId="{6478FCD5-2A50-4685-9AF7-BD79F1786CFE}">
      <dsp:nvSpPr>
        <dsp:cNvPr id="0" name=""/>
        <dsp:cNvSpPr/>
      </dsp:nvSpPr>
      <dsp:spPr>
        <a:xfrm>
          <a:off x="2559008" y="1881897"/>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Plot1</a:t>
          </a:r>
          <a:endParaRPr lang="da-DK" sz="1100" kern="1200"/>
        </a:p>
      </dsp:txBody>
      <dsp:txXfrm>
        <a:off x="2559008" y="1881897"/>
        <a:ext cx="958303" cy="479151"/>
      </dsp:txXfrm>
    </dsp:sp>
    <dsp:sp modelId="{C747C411-2112-46F7-82A2-DCCE72733E54}">
      <dsp:nvSpPr>
        <dsp:cNvPr id="0" name=""/>
        <dsp:cNvSpPr/>
      </dsp:nvSpPr>
      <dsp:spPr>
        <a:xfrm>
          <a:off x="2559008" y="2562292"/>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Plot2</a:t>
          </a:r>
          <a:endParaRPr lang="da-DK" sz="1100" kern="1200"/>
        </a:p>
      </dsp:txBody>
      <dsp:txXfrm>
        <a:off x="2559008" y="2562292"/>
        <a:ext cx="958303" cy="479151"/>
      </dsp:txXfrm>
    </dsp:sp>
    <dsp:sp modelId="{03B8E482-C5D8-4F76-8D3F-7D5F964C4EBA}">
      <dsp:nvSpPr>
        <dsp:cNvPr id="0" name=""/>
        <dsp:cNvSpPr/>
      </dsp:nvSpPr>
      <dsp:spPr>
        <a:xfrm>
          <a:off x="2559008" y="3242687"/>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Plot3</a:t>
          </a:r>
          <a:endParaRPr lang="da-DK" sz="1100" kern="1200"/>
        </a:p>
      </dsp:txBody>
      <dsp:txXfrm>
        <a:off x="2559008" y="3242687"/>
        <a:ext cx="958303" cy="479151"/>
      </dsp:txXfrm>
    </dsp:sp>
    <dsp:sp modelId="{53E7E568-D19B-4836-BFAC-787FB08A973A}">
      <dsp:nvSpPr>
        <dsp:cNvPr id="0" name=""/>
        <dsp:cNvSpPr/>
      </dsp:nvSpPr>
      <dsp:spPr>
        <a:xfrm>
          <a:off x="3478979" y="1201501"/>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Helpers</a:t>
          </a:r>
          <a:endParaRPr lang="da-DK" sz="1100" kern="1200"/>
        </a:p>
      </dsp:txBody>
      <dsp:txXfrm>
        <a:off x="3478979" y="1201501"/>
        <a:ext cx="958303" cy="479151"/>
      </dsp:txXfrm>
    </dsp:sp>
    <dsp:sp modelId="{FA222BD6-2C8C-43BA-B214-CAA056F8649B}">
      <dsp:nvSpPr>
        <dsp:cNvPr id="0" name=""/>
        <dsp:cNvSpPr/>
      </dsp:nvSpPr>
      <dsp:spPr>
        <a:xfrm>
          <a:off x="3718555" y="1881897"/>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Various loading helpers</a:t>
          </a:r>
          <a:endParaRPr lang="da-DK" sz="1100" kern="1200"/>
        </a:p>
      </dsp:txBody>
      <dsp:txXfrm>
        <a:off x="3718555" y="1881897"/>
        <a:ext cx="958303" cy="479151"/>
      </dsp:txXfrm>
    </dsp:sp>
    <dsp:sp modelId="{5238613A-4E90-48F6-8C76-CC018A56010A}">
      <dsp:nvSpPr>
        <dsp:cNvPr id="0" name=""/>
        <dsp:cNvSpPr/>
      </dsp:nvSpPr>
      <dsp:spPr>
        <a:xfrm>
          <a:off x="3718555" y="2562292"/>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Various format helpers</a:t>
          </a:r>
          <a:endParaRPr lang="da-DK" sz="1100" kern="1200"/>
        </a:p>
      </dsp:txBody>
      <dsp:txXfrm>
        <a:off x="3718555" y="2562292"/>
        <a:ext cx="958303" cy="479151"/>
      </dsp:txXfrm>
    </dsp:sp>
    <dsp:sp modelId="{53AD0C94-62F9-41A2-B0D9-7E9481F06586}">
      <dsp:nvSpPr>
        <dsp:cNvPr id="0" name=""/>
        <dsp:cNvSpPr/>
      </dsp:nvSpPr>
      <dsp:spPr>
        <a:xfrm>
          <a:off x="4638526" y="1201501"/>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GUI builder</a:t>
          </a:r>
          <a:endParaRPr lang="da-DK" sz="1100" kern="1200"/>
        </a:p>
      </dsp:txBody>
      <dsp:txXfrm>
        <a:off x="4638526" y="1201501"/>
        <a:ext cx="958303" cy="479151"/>
      </dsp:txXfrm>
    </dsp:sp>
    <dsp:sp modelId="{DB805C6C-FBA9-41D4-8575-2742421BF2BB}">
      <dsp:nvSpPr>
        <dsp:cNvPr id="0" name=""/>
        <dsp:cNvSpPr/>
      </dsp:nvSpPr>
      <dsp:spPr>
        <a:xfrm>
          <a:off x="4878102" y="1881897"/>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Build overlay</a:t>
          </a:r>
          <a:endParaRPr lang="da-DK" sz="1100" kern="1200"/>
        </a:p>
      </dsp:txBody>
      <dsp:txXfrm>
        <a:off x="4878102" y="1881897"/>
        <a:ext cx="958303" cy="479151"/>
      </dsp:txXfrm>
    </dsp:sp>
    <dsp:sp modelId="{1969CE71-85A3-41B7-81EC-B8E111D1332E}">
      <dsp:nvSpPr>
        <dsp:cNvPr id="0" name=""/>
        <dsp:cNvSpPr/>
      </dsp:nvSpPr>
      <dsp:spPr>
        <a:xfrm>
          <a:off x="4878102" y="2562292"/>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Moving pieces</a:t>
          </a:r>
          <a:endParaRPr lang="da-DK" sz="1100" kern="1200"/>
        </a:p>
      </dsp:txBody>
      <dsp:txXfrm>
        <a:off x="4878102" y="2562292"/>
        <a:ext cx="958303" cy="479151"/>
      </dsp:txXfrm>
    </dsp:sp>
    <dsp:sp modelId="{1414E6AD-A5DE-4E5F-91B2-E972B2DFC28C}">
      <dsp:nvSpPr>
        <dsp:cNvPr id="0" name=""/>
        <dsp:cNvSpPr/>
      </dsp:nvSpPr>
      <dsp:spPr>
        <a:xfrm>
          <a:off x="4878102" y="3242687"/>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Connectors</a:t>
          </a:r>
          <a:endParaRPr lang="da-DK" sz="1100" kern="1200"/>
        </a:p>
      </dsp:txBody>
      <dsp:txXfrm>
        <a:off x="4878102" y="3242687"/>
        <a:ext cx="958303" cy="479151"/>
      </dsp:txXfrm>
    </dsp:sp>
    <dsp:sp modelId="{8027BD77-CE01-4799-8873-9FA675651627}">
      <dsp:nvSpPr>
        <dsp:cNvPr id="0" name=""/>
        <dsp:cNvSpPr/>
      </dsp:nvSpPr>
      <dsp:spPr>
        <a:xfrm>
          <a:off x="3478979" y="521106"/>
          <a:ext cx="958303" cy="4791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App initiator</a:t>
          </a:r>
          <a:endParaRPr lang="da-DK" sz="1100" kern="1200"/>
        </a:p>
      </dsp:txBody>
      <dsp:txXfrm>
        <a:off x="3478979" y="521106"/>
        <a:ext cx="958303" cy="47915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3FFB1A-3D03-4CAF-BD83-94BC0DD1D11E}"/>
              </a:ext>
            </a:extLst>
          </p:cNvPr>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sz="1100"/>
          </a:p>
        </p:txBody>
      </p:sp>
      <p:sp>
        <p:nvSpPr>
          <p:cNvPr id="3" name="Header Placeholder 2">
            <a:extLst>
              <a:ext uri="{FF2B5EF4-FFF2-40B4-BE49-F238E27FC236}">
                <a16:creationId xmlns:a16="http://schemas.microsoft.com/office/drawing/2014/main" id="{F78585ED-E09F-4544-9D28-61960CDC78A7}"/>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sz="1100"/>
          </a:p>
        </p:txBody>
      </p:sp>
      <p:sp>
        <p:nvSpPr>
          <p:cNvPr id="4" name="Date Placeholder 3">
            <a:extLst>
              <a:ext uri="{FF2B5EF4-FFF2-40B4-BE49-F238E27FC236}">
                <a16:creationId xmlns:a16="http://schemas.microsoft.com/office/drawing/2014/main" id="{3D73BD75-AA93-4F77-AAFD-71EBF7C56239}"/>
              </a:ext>
            </a:extLst>
          </p:cNvPr>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D410B1E8-F03F-4C86-87B6-E60CA7E1B3B0}" type="datetime1">
              <a:rPr lang="en-GB" sz="1100"/>
              <a:t>18/02/2026</a:t>
            </a:fld>
            <a:endParaRPr lang="en-GB" sz="1100"/>
          </a:p>
        </p:txBody>
      </p:sp>
      <p:sp>
        <p:nvSpPr>
          <p:cNvPr id="5" name="Slide Number Placeholder 4">
            <a:extLst>
              <a:ext uri="{FF2B5EF4-FFF2-40B4-BE49-F238E27FC236}">
                <a16:creationId xmlns:a16="http://schemas.microsoft.com/office/drawing/2014/main" id="{741FA956-9989-4246-8A28-4D201CBFBA65}"/>
              </a:ext>
            </a:extLst>
          </p:cNvPr>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C871E504-7D2F-4226-9493-8292EE5D077C}" type="slidenum">
              <a:rPr lang="en-GB" sz="1100"/>
              <a:t>‹nr.›</a:t>
            </a:fld>
            <a:endParaRPr lang="en-GB" sz="1100"/>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3224" userDrawn="1">
          <p15:clr>
            <a:srgbClr val="F26B43"/>
          </p15:clr>
        </p15:guide>
        <p15:guide id="2" pos="223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F185A3-66D2-4D10-89A9-2033FCB223F8}"/>
              </a:ext>
            </a:extLst>
          </p:cNvPr>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100"/>
            </a:lvl1pPr>
          </a:lstStyle>
          <a:p>
            <a:endParaRPr lang="en-GB"/>
          </a:p>
        </p:txBody>
      </p:sp>
      <p:sp>
        <p:nvSpPr>
          <p:cNvPr id="3" name="Slide Image Placeholder 2">
            <a:extLst>
              <a:ext uri="{FF2B5EF4-FFF2-40B4-BE49-F238E27FC236}">
                <a16:creationId xmlns:a16="http://schemas.microsoft.com/office/drawing/2014/main" id="{C7B05EB1-0120-43C4-9E3F-C19C6476CD70}"/>
              </a:ext>
            </a:extLst>
          </p:cNvPr>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4" name="Header Placeholder 3">
            <a:extLst>
              <a:ext uri="{FF2B5EF4-FFF2-40B4-BE49-F238E27FC236}">
                <a16:creationId xmlns:a16="http://schemas.microsoft.com/office/drawing/2014/main" id="{45E5836E-8170-4804-9800-6AE5EBBE422E}"/>
              </a:ext>
            </a:extLst>
          </p:cNvPr>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100"/>
            </a:lvl1pPr>
          </a:lstStyle>
          <a:p>
            <a:endParaRPr lang="en-GB"/>
          </a:p>
        </p:txBody>
      </p:sp>
      <p:sp>
        <p:nvSpPr>
          <p:cNvPr id="5" name="Date Placeholder 4">
            <a:extLst>
              <a:ext uri="{FF2B5EF4-FFF2-40B4-BE49-F238E27FC236}">
                <a16:creationId xmlns:a16="http://schemas.microsoft.com/office/drawing/2014/main" id="{D65AB016-25EA-425F-9A59-14BC385A1D1B}"/>
              </a:ext>
            </a:extLst>
          </p:cNvPr>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100"/>
            </a:lvl1pPr>
          </a:lstStyle>
          <a:p>
            <a:fld id="{57F3F9BA-6950-45E6-9538-66D0C5B7F4B1}" type="datetime1">
              <a:rPr lang="en-GB" smtClean="0"/>
              <a:t>18/02/2026</a:t>
            </a:fld>
            <a:endParaRPr lang="en-GB"/>
          </a:p>
        </p:txBody>
      </p:sp>
      <p:sp>
        <p:nvSpPr>
          <p:cNvPr id="6" name="Notes Placeholder 5">
            <a:extLst>
              <a:ext uri="{FF2B5EF4-FFF2-40B4-BE49-F238E27FC236}">
                <a16:creationId xmlns:a16="http://schemas.microsoft.com/office/drawing/2014/main" id="{B41D9AB7-224F-42A1-8469-C71F2146F39F}"/>
              </a:ext>
            </a:extLst>
          </p:cNvPr>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BDC28F7B-22D6-4FFA-899B-97B397D45F8B}"/>
              </a:ext>
            </a:extLst>
          </p:cNvPr>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100"/>
            </a:lvl1pPr>
          </a:lstStyle>
          <a:p>
            <a:fld id="{A74A5A2F-ECD0-4A51-A9E7-D8DA645BD5CD}" type="slidenum">
              <a:rPr lang="en-GB" smtClean="0"/>
              <a:pPr/>
              <a:t>‹nr.›</a:t>
            </a:fld>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224" userDrawn="1">
          <p15:clr>
            <a:srgbClr val="F26B43"/>
          </p15:clr>
        </p15:guide>
        <p15:guide id="2" pos="223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idefod 3"/>
          <p:cNvSpPr>
            <a:spLocks noGrp="1"/>
          </p:cNvSpPr>
          <p:nvPr>
            <p:ph type="ftr" sz="quarter" idx="4"/>
          </p:nvPr>
        </p:nvSpPr>
        <p:spPr/>
        <p:txBody>
          <a:bodyPr/>
          <a:lstStyle/>
          <a:p>
            <a:endParaRPr lang="en-GB"/>
          </a:p>
        </p:txBody>
      </p:sp>
      <p:sp>
        <p:nvSpPr>
          <p:cNvPr id="5" name="Pladsholder til sidehoved 4"/>
          <p:cNvSpPr>
            <a:spLocks noGrp="1"/>
          </p:cNvSpPr>
          <p:nvPr>
            <p:ph type="hdr" sz="quarter"/>
          </p:nvPr>
        </p:nvSpPr>
        <p:spPr/>
        <p:txBody>
          <a:bodyPr/>
          <a:lstStyle/>
          <a:p>
            <a:endParaRPr lang="en-GB"/>
          </a:p>
        </p:txBody>
      </p:sp>
      <p:sp>
        <p:nvSpPr>
          <p:cNvPr id="6" name="Pladsholder til dato 5"/>
          <p:cNvSpPr>
            <a:spLocks noGrp="1"/>
          </p:cNvSpPr>
          <p:nvPr>
            <p:ph type="dt" idx="1"/>
          </p:nvPr>
        </p:nvSpPr>
        <p:spPr/>
        <p:txBody>
          <a:bodyPr/>
          <a:lstStyle/>
          <a:p>
            <a:fld id="{57F3F9BA-6950-45E6-9538-66D0C5B7F4B1}" type="datetime1">
              <a:rPr lang="en-GB" smtClean="0"/>
              <a:t>18/02/2026</a:t>
            </a:fld>
            <a:endParaRPr lang="en-GB"/>
          </a:p>
        </p:txBody>
      </p:sp>
      <p:sp>
        <p:nvSpPr>
          <p:cNvPr id="7" name="Pladsholder til slidenummer 6"/>
          <p:cNvSpPr>
            <a:spLocks noGrp="1"/>
          </p:cNvSpPr>
          <p:nvPr>
            <p:ph type="sldNum" sz="quarter" idx="5"/>
          </p:nvPr>
        </p:nvSpPr>
        <p:spPr/>
        <p:txBody>
          <a:bodyPr/>
          <a:lstStyle/>
          <a:p>
            <a:fld id="{A74A5A2F-ECD0-4A51-A9E7-D8DA645BD5CD}" type="slidenum">
              <a:rPr lang="en-GB" smtClean="0"/>
              <a:pPr/>
              <a:t>8</a:t>
            </a:fld>
            <a:endParaRPr lang="en-GB"/>
          </a:p>
        </p:txBody>
      </p:sp>
    </p:spTree>
    <p:extLst>
      <p:ext uri="{BB962C8B-B14F-4D97-AF65-F5344CB8AC3E}">
        <p14:creationId xmlns:p14="http://schemas.microsoft.com/office/powerpoint/2010/main" val="373635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idefod 3"/>
          <p:cNvSpPr>
            <a:spLocks noGrp="1"/>
          </p:cNvSpPr>
          <p:nvPr>
            <p:ph type="ftr" sz="quarter" idx="4"/>
          </p:nvPr>
        </p:nvSpPr>
        <p:spPr/>
        <p:txBody>
          <a:bodyPr/>
          <a:lstStyle/>
          <a:p>
            <a:endParaRPr lang="en-GB"/>
          </a:p>
        </p:txBody>
      </p:sp>
      <p:sp>
        <p:nvSpPr>
          <p:cNvPr id="5" name="Pladsholder til sidehoved 4"/>
          <p:cNvSpPr>
            <a:spLocks noGrp="1"/>
          </p:cNvSpPr>
          <p:nvPr>
            <p:ph type="hdr" sz="quarter"/>
          </p:nvPr>
        </p:nvSpPr>
        <p:spPr/>
        <p:txBody>
          <a:bodyPr/>
          <a:lstStyle/>
          <a:p>
            <a:endParaRPr lang="en-GB"/>
          </a:p>
        </p:txBody>
      </p:sp>
      <p:sp>
        <p:nvSpPr>
          <p:cNvPr id="6" name="Pladsholder til dato 5"/>
          <p:cNvSpPr>
            <a:spLocks noGrp="1"/>
          </p:cNvSpPr>
          <p:nvPr>
            <p:ph type="dt" idx="1"/>
          </p:nvPr>
        </p:nvSpPr>
        <p:spPr/>
        <p:txBody>
          <a:bodyPr/>
          <a:lstStyle/>
          <a:p>
            <a:fld id="{57F3F9BA-6950-45E6-9538-66D0C5B7F4B1}" type="datetime1">
              <a:rPr lang="en-GB" smtClean="0"/>
              <a:t>18/02/2026</a:t>
            </a:fld>
            <a:endParaRPr lang="en-GB"/>
          </a:p>
        </p:txBody>
      </p:sp>
      <p:sp>
        <p:nvSpPr>
          <p:cNvPr id="7" name="Pladsholder til slidenummer 6"/>
          <p:cNvSpPr>
            <a:spLocks noGrp="1"/>
          </p:cNvSpPr>
          <p:nvPr>
            <p:ph type="sldNum" sz="quarter" idx="5"/>
          </p:nvPr>
        </p:nvSpPr>
        <p:spPr/>
        <p:txBody>
          <a:bodyPr/>
          <a:lstStyle/>
          <a:p>
            <a:fld id="{A74A5A2F-ECD0-4A51-A9E7-D8DA645BD5CD}" type="slidenum">
              <a:rPr lang="en-GB" smtClean="0"/>
              <a:pPr/>
              <a:t>9</a:t>
            </a:fld>
            <a:endParaRPr lang="en-GB"/>
          </a:p>
        </p:txBody>
      </p:sp>
    </p:spTree>
    <p:extLst>
      <p:ext uri="{BB962C8B-B14F-4D97-AF65-F5344CB8AC3E}">
        <p14:creationId xmlns:p14="http://schemas.microsoft.com/office/powerpoint/2010/main" val="249789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idefod 3"/>
          <p:cNvSpPr>
            <a:spLocks noGrp="1"/>
          </p:cNvSpPr>
          <p:nvPr>
            <p:ph type="ftr" sz="quarter" idx="4"/>
          </p:nvPr>
        </p:nvSpPr>
        <p:spPr/>
        <p:txBody>
          <a:bodyPr/>
          <a:lstStyle/>
          <a:p>
            <a:endParaRPr lang="en-GB"/>
          </a:p>
        </p:txBody>
      </p:sp>
      <p:sp>
        <p:nvSpPr>
          <p:cNvPr id="5" name="Pladsholder til sidehoved 4"/>
          <p:cNvSpPr>
            <a:spLocks noGrp="1"/>
          </p:cNvSpPr>
          <p:nvPr>
            <p:ph type="hdr" sz="quarter"/>
          </p:nvPr>
        </p:nvSpPr>
        <p:spPr/>
        <p:txBody>
          <a:bodyPr/>
          <a:lstStyle/>
          <a:p>
            <a:endParaRPr lang="en-GB"/>
          </a:p>
        </p:txBody>
      </p:sp>
      <p:sp>
        <p:nvSpPr>
          <p:cNvPr id="6" name="Pladsholder til dato 5"/>
          <p:cNvSpPr>
            <a:spLocks noGrp="1"/>
          </p:cNvSpPr>
          <p:nvPr>
            <p:ph type="dt" idx="1"/>
          </p:nvPr>
        </p:nvSpPr>
        <p:spPr/>
        <p:txBody>
          <a:bodyPr/>
          <a:lstStyle/>
          <a:p>
            <a:fld id="{57F3F9BA-6950-45E6-9538-66D0C5B7F4B1}" type="datetime1">
              <a:rPr lang="en-GB" smtClean="0"/>
              <a:t>18/02/2026</a:t>
            </a:fld>
            <a:endParaRPr lang="en-GB"/>
          </a:p>
        </p:txBody>
      </p:sp>
      <p:sp>
        <p:nvSpPr>
          <p:cNvPr id="7" name="Pladsholder til slidenummer 6"/>
          <p:cNvSpPr>
            <a:spLocks noGrp="1"/>
          </p:cNvSpPr>
          <p:nvPr>
            <p:ph type="sldNum" sz="quarter" idx="5"/>
          </p:nvPr>
        </p:nvSpPr>
        <p:spPr/>
        <p:txBody>
          <a:bodyPr/>
          <a:lstStyle/>
          <a:p>
            <a:fld id="{A74A5A2F-ECD0-4A51-A9E7-D8DA645BD5CD}" type="slidenum">
              <a:rPr lang="en-GB" smtClean="0"/>
              <a:pPr/>
              <a:t>10</a:t>
            </a:fld>
            <a:endParaRPr lang="en-GB"/>
          </a:p>
        </p:txBody>
      </p:sp>
    </p:spTree>
    <p:extLst>
      <p:ext uri="{BB962C8B-B14F-4D97-AF65-F5344CB8AC3E}">
        <p14:creationId xmlns:p14="http://schemas.microsoft.com/office/powerpoint/2010/main" val="116615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idefod 3"/>
          <p:cNvSpPr>
            <a:spLocks noGrp="1"/>
          </p:cNvSpPr>
          <p:nvPr>
            <p:ph type="ftr" sz="quarter" idx="4"/>
          </p:nvPr>
        </p:nvSpPr>
        <p:spPr/>
        <p:txBody>
          <a:bodyPr/>
          <a:lstStyle/>
          <a:p>
            <a:endParaRPr lang="en-GB"/>
          </a:p>
        </p:txBody>
      </p:sp>
      <p:sp>
        <p:nvSpPr>
          <p:cNvPr id="5" name="Pladsholder til sidehoved 4"/>
          <p:cNvSpPr>
            <a:spLocks noGrp="1"/>
          </p:cNvSpPr>
          <p:nvPr>
            <p:ph type="hdr" sz="quarter"/>
          </p:nvPr>
        </p:nvSpPr>
        <p:spPr/>
        <p:txBody>
          <a:bodyPr/>
          <a:lstStyle/>
          <a:p>
            <a:endParaRPr lang="en-GB"/>
          </a:p>
        </p:txBody>
      </p:sp>
      <p:sp>
        <p:nvSpPr>
          <p:cNvPr id="6" name="Pladsholder til dato 5"/>
          <p:cNvSpPr>
            <a:spLocks noGrp="1"/>
          </p:cNvSpPr>
          <p:nvPr>
            <p:ph type="dt" idx="1"/>
          </p:nvPr>
        </p:nvSpPr>
        <p:spPr/>
        <p:txBody>
          <a:bodyPr/>
          <a:lstStyle/>
          <a:p>
            <a:fld id="{57F3F9BA-6950-45E6-9538-66D0C5B7F4B1}" type="datetime1">
              <a:rPr lang="en-GB" smtClean="0"/>
              <a:t>18/02/2026</a:t>
            </a:fld>
            <a:endParaRPr lang="en-GB"/>
          </a:p>
        </p:txBody>
      </p:sp>
      <p:sp>
        <p:nvSpPr>
          <p:cNvPr id="7" name="Pladsholder til slidenummer 6"/>
          <p:cNvSpPr>
            <a:spLocks noGrp="1"/>
          </p:cNvSpPr>
          <p:nvPr>
            <p:ph type="sldNum" sz="quarter" idx="5"/>
          </p:nvPr>
        </p:nvSpPr>
        <p:spPr/>
        <p:txBody>
          <a:bodyPr/>
          <a:lstStyle/>
          <a:p>
            <a:fld id="{A74A5A2F-ECD0-4A51-A9E7-D8DA645BD5CD}" type="slidenum">
              <a:rPr lang="en-GB" smtClean="0"/>
              <a:pPr/>
              <a:t>11</a:t>
            </a:fld>
            <a:endParaRPr lang="en-GB"/>
          </a:p>
        </p:txBody>
      </p:sp>
    </p:spTree>
    <p:extLst>
      <p:ext uri="{BB962C8B-B14F-4D97-AF65-F5344CB8AC3E}">
        <p14:creationId xmlns:p14="http://schemas.microsoft.com/office/powerpoint/2010/main" val="1197069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idefod 3"/>
          <p:cNvSpPr>
            <a:spLocks noGrp="1"/>
          </p:cNvSpPr>
          <p:nvPr>
            <p:ph type="ftr" sz="quarter" idx="4"/>
          </p:nvPr>
        </p:nvSpPr>
        <p:spPr/>
        <p:txBody>
          <a:bodyPr/>
          <a:lstStyle/>
          <a:p>
            <a:endParaRPr lang="en-GB"/>
          </a:p>
        </p:txBody>
      </p:sp>
      <p:sp>
        <p:nvSpPr>
          <p:cNvPr id="5" name="Pladsholder til sidehoved 4"/>
          <p:cNvSpPr>
            <a:spLocks noGrp="1"/>
          </p:cNvSpPr>
          <p:nvPr>
            <p:ph type="hdr" sz="quarter"/>
          </p:nvPr>
        </p:nvSpPr>
        <p:spPr/>
        <p:txBody>
          <a:bodyPr/>
          <a:lstStyle/>
          <a:p>
            <a:endParaRPr lang="en-GB"/>
          </a:p>
        </p:txBody>
      </p:sp>
      <p:sp>
        <p:nvSpPr>
          <p:cNvPr id="6" name="Pladsholder til dato 5"/>
          <p:cNvSpPr>
            <a:spLocks noGrp="1"/>
          </p:cNvSpPr>
          <p:nvPr>
            <p:ph type="dt" idx="1"/>
          </p:nvPr>
        </p:nvSpPr>
        <p:spPr/>
        <p:txBody>
          <a:bodyPr/>
          <a:lstStyle/>
          <a:p>
            <a:fld id="{57F3F9BA-6950-45E6-9538-66D0C5B7F4B1}" type="datetime1">
              <a:rPr lang="en-GB" smtClean="0"/>
              <a:t>18/02/2026</a:t>
            </a:fld>
            <a:endParaRPr lang="en-GB"/>
          </a:p>
        </p:txBody>
      </p:sp>
      <p:sp>
        <p:nvSpPr>
          <p:cNvPr id="7" name="Pladsholder til slidenummer 6"/>
          <p:cNvSpPr>
            <a:spLocks noGrp="1"/>
          </p:cNvSpPr>
          <p:nvPr>
            <p:ph type="sldNum" sz="quarter" idx="5"/>
          </p:nvPr>
        </p:nvSpPr>
        <p:spPr/>
        <p:txBody>
          <a:bodyPr/>
          <a:lstStyle/>
          <a:p>
            <a:fld id="{A74A5A2F-ECD0-4A51-A9E7-D8DA645BD5CD}" type="slidenum">
              <a:rPr lang="en-GB" smtClean="0"/>
              <a:pPr/>
              <a:t>12</a:t>
            </a:fld>
            <a:endParaRPr lang="en-GB"/>
          </a:p>
        </p:txBody>
      </p:sp>
    </p:spTree>
    <p:extLst>
      <p:ext uri="{BB962C8B-B14F-4D97-AF65-F5344CB8AC3E}">
        <p14:creationId xmlns:p14="http://schemas.microsoft.com/office/powerpoint/2010/main" val="3773327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idefod 3"/>
          <p:cNvSpPr>
            <a:spLocks noGrp="1"/>
          </p:cNvSpPr>
          <p:nvPr>
            <p:ph type="ftr" sz="quarter" idx="4"/>
          </p:nvPr>
        </p:nvSpPr>
        <p:spPr/>
        <p:txBody>
          <a:bodyPr/>
          <a:lstStyle/>
          <a:p>
            <a:endParaRPr lang="en-GB"/>
          </a:p>
        </p:txBody>
      </p:sp>
      <p:sp>
        <p:nvSpPr>
          <p:cNvPr id="5" name="Pladsholder til sidehoved 4"/>
          <p:cNvSpPr>
            <a:spLocks noGrp="1"/>
          </p:cNvSpPr>
          <p:nvPr>
            <p:ph type="hdr" sz="quarter"/>
          </p:nvPr>
        </p:nvSpPr>
        <p:spPr/>
        <p:txBody>
          <a:bodyPr/>
          <a:lstStyle/>
          <a:p>
            <a:endParaRPr lang="en-GB"/>
          </a:p>
        </p:txBody>
      </p:sp>
      <p:sp>
        <p:nvSpPr>
          <p:cNvPr id="6" name="Pladsholder til dato 5"/>
          <p:cNvSpPr>
            <a:spLocks noGrp="1"/>
          </p:cNvSpPr>
          <p:nvPr>
            <p:ph type="dt" idx="1"/>
          </p:nvPr>
        </p:nvSpPr>
        <p:spPr/>
        <p:txBody>
          <a:bodyPr/>
          <a:lstStyle/>
          <a:p>
            <a:fld id="{57F3F9BA-6950-45E6-9538-66D0C5B7F4B1}" type="datetime1">
              <a:rPr lang="en-GB" smtClean="0"/>
              <a:t>18/02/2026</a:t>
            </a:fld>
            <a:endParaRPr lang="en-GB"/>
          </a:p>
        </p:txBody>
      </p:sp>
      <p:sp>
        <p:nvSpPr>
          <p:cNvPr id="7" name="Pladsholder til slidenummer 6"/>
          <p:cNvSpPr>
            <a:spLocks noGrp="1"/>
          </p:cNvSpPr>
          <p:nvPr>
            <p:ph type="sldNum" sz="quarter" idx="5"/>
          </p:nvPr>
        </p:nvSpPr>
        <p:spPr/>
        <p:txBody>
          <a:bodyPr/>
          <a:lstStyle/>
          <a:p>
            <a:fld id="{A74A5A2F-ECD0-4A51-A9E7-D8DA645BD5CD}" type="slidenum">
              <a:rPr lang="en-GB" smtClean="0"/>
              <a:pPr/>
              <a:t>13</a:t>
            </a:fld>
            <a:endParaRPr lang="en-GB"/>
          </a:p>
        </p:txBody>
      </p:sp>
    </p:spTree>
    <p:extLst>
      <p:ext uri="{BB962C8B-B14F-4D97-AF65-F5344CB8AC3E}">
        <p14:creationId xmlns:p14="http://schemas.microsoft.com/office/powerpoint/2010/main" val="174572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idefod 3"/>
          <p:cNvSpPr>
            <a:spLocks noGrp="1"/>
          </p:cNvSpPr>
          <p:nvPr>
            <p:ph type="ftr" sz="quarter" idx="4"/>
          </p:nvPr>
        </p:nvSpPr>
        <p:spPr/>
        <p:txBody>
          <a:bodyPr/>
          <a:lstStyle/>
          <a:p>
            <a:endParaRPr lang="en-GB"/>
          </a:p>
        </p:txBody>
      </p:sp>
      <p:sp>
        <p:nvSpPr>
          <p:cNvPr id="5" name="Pladsholder til sidehoved 4"/>
          <p:cNvSpPr>
            <a:spLocks noGrp="1"/>
          </p:cNvSpPr>
          <p:nvPr>
            <p:ph type="hdr" sz="quarter"/>
          </p:nvPr>
        </p:nvSpPr>
        <p:spPr/>
        <p:txBody>
          <a:bodyPr/>
          <a:lstStyle/>
          <a:p>
            <a:endParaRPr lang="en-GB"/>
          </a:p>
        </p:txBody>
      </p:sp>
      <p:sp>
        <p:nvSpPr>
          <p:cNvPr id="6" name="Pladsholder til dato 5"/>
          <p:cNvSpPr>
            <a:spLocks noGrp="1"/>
          </p:cNvSpPr>
          <p:nvPr>
            <p:ph type="dt" idx="1"/>
          </p:nvPr>
        </p:nvSpPr>
        <p:spPr/>
        <p:txBody>
          <a:bodyPr/>
          <a:lstStyle/>
          <a:p>
            <a:fld id="{57F3F9BA-6950-45E6-9538-66D0C5B7F4B1}" type="datetime1">
              <a:rPr lang="en-GB" smtClean="0"/>
              <a:t>18/02/2026</a:t>
            </a:fld>
            <a:endParaRPr lang="en-GB"/>
          </a:p>
        </p:txBody>
      </p:sp>
      <p:sp>
        <p:nvSpPr>
          <p:cNvPr id="7" name="Pladsholder til slidenummer 6"/>
          <p:cNvSpPr>
            <a:spLocks noGrp="1"/>
          </p:cNvSpPr>
          <p:nvPr>
            <p:ph type="sldNum" sz="quarter" idx="5"/>
          </p:nvPr>
        </p:nvSpPr>
        <p:spPr/>
        <p:txBody>
          <a:bodyPr/>
          <a:lstStyle/>
          <a:p>
            <a:fld id="{A74A5A2F-ECD0-4A51-A9E7-D8DA645BD5CD}" type="slidenum">
              <a:rPr lang="en-GB" smtClean="0"/>
              <a:pPr/>
              <a:t>14</a:t>
            </a:fld>
            <a:endParaRPr lang="en-GB"/>
          </a:p>
        </p:txBody>
      </p:sp>
    </p:spTree>
    <p:extLst>
      <p:ext uri="{BB962C8B-B14F-4D97-AF65-F5344CB8AC3E}">
        <p14:creationId xmlns:p14="http://schemas.microsoft.com/office/powerpoint/2010/main" val="3368898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idefod 3"/>
          <p:cNvSpPr>
            <a:spLocks noGrp="1"/>
          </p:cNvSpPr>
          <p:nvPr>
            <p:ph type="ftr" sz="quarter" idx="4"/>
          </p:nvPr>
        </p:nvSpPr>
        <p:spPr/>
        <p:txBody>
          <a:bodyPr/>
          <a:lstStyle/>
          <a:p>
            <a:endParaRPr lang="en-GB"/>
          </a:p>
        </p:txBody>
      </p:sp>
      <p:sp>
        <p:nvSpPr>
          <p:cNvPr id="5" name="Pladsholder til sidehoved 4"/>
          <p:cNvSpPr>
            <a:spLocks noGrp="1"/>
          </p:cNvSpPr>
          <p:nvPr>
            <p:ph type="hdr" sz="quarter"/>
          </p:nvPr>
        </p:nvSpPr>
        <p:spPr/>
        <p:txBody>
          <a:bodyPr/>
          <a:lstStyle/>
          <a:p>
            <a:endParaRPr lang="en-GB"/>
          </a:p>
        </p:txBody>
      </p:sp>
      <p:sp>
        <p:nvSpPr>
          <p:cNvPr id="6" name="Pladsholder til dato 5"/>
          <p:cNvSpPr>
            <a:spLocks noGrp="1"/>
          </p:cNvSpPr>
          <p:nvPr>
            <p:ph type="dt" idx="1"/>
          </p:nvPr>
        </p:nvSpPr>
        <p:spPr/>
        <p:txBody>
          <a:bodyPr/>
          <a:lstStyle/>
          <a:p>
            <a:fld id="{57F3F9BA-6950-45E6-9538-66D0C5B7F4B1}" type="datetime1">
              <a:rPr lang="en-GB" smtClean="0"/>
              <a:t>18/02/2026</a:t>
            </a:fld>
            <a:endParaRPr lang="en-GB"/>
          </a:p>
        </p:txBody>
      </p:sp>
      <p:sp>
        <p:nvSpPr>
          <p:cNvPr id="7" name="Pladsholder til slidenummer 6"/>
          <p:cNvSpPr>
            <a:spLocks noGrp="1"/>
          </p:cNvSpPr>
          <p:nvPr>
            <p:ph type="sldNum" sz="quarter" idx="5"/>
          </p:nvPr>
        </p:nvSpPr>
        <p:spPr/>
        <p:txBody>
          <a:bodyPr/>
          <a:lstStyle/>
          <a:p>
            <a:fld id="{A74A5A2F-ECD0-4A51-A9E7-D8DA645BD5CD}" type="slidenum">
              <a:rPr lang="en-GB" smtClean="0"/>
              <a:pPr/>
              <a:t>15</a:t>
            </a:fld>
            <a:endParaRPr lang="en-GB"/>
          </a:p>
        </p:txBody>
      </p:sp>
    </p:spTree>
    <p:extLst>
      <p:ext uri="{BB962C8B-B14F-4D97-AF65-F5344CB8AC3E}">
        <p14:creationId xmlns:p14="http://schemas.microsoft.com/office/powerpoint/2010/main" val="755183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idefod 3"/>
          <p:cNvSpPr>
            <a:spLocks noGrp="1"/>
          </p:cNvSpPr>
          <p:nvPr>
            <p:ph type="ftr" sz="quarter" idx="4"/>
          </p:nvPr>
        </p:nvSpPr>
        <p:spPr/>
        <p:txBody>
          <a:bodyPr/>
          <a:lstStyle/>
          <a:p>
            <a:endParaRPr lang="en-GB"/>
          </a:p>
        </p:txBody>
      </p:sp>
      <p:sp>
        <p:nvSpPr>
          <p:cNvPr id="5" name="Pladsholder til sidehoved 4"/>
          <p:cNvSpPr>
            <a:spLocks noGrp="1"/>
          </p:cNvSpPr>
          <p:nvPr>
            <p:ph type="hdr" sz="quarter"/>
          </p:nvPr>
        </p:nvSpPr>
        <p:spPr/>
        <p:txBody>
          <a:bodyPr/>
          <a:lstStyle/>
          <a:p>
            <a:endParaRPr lang="en-GB"/>
          </a:p>
        </p:txBody>
      </p:sp>
      <p:sp>
        <p:nvSpPr>
          <p:cNvPr id="6" name="Pladsholder til dato 5"/>
          <p:cNvSpPr>
            <a:spLocks noGrp="1"/>
          </p:cNvSpPr>
          <p:nvPr>
            <p:ph type="dt" idx="1"/>
          </p:nvPr>
        </p:nvSpPr>
        <p:spPr/>
        <p:txBody>
          <a:bodyPr/>
          <a:lstStyle/>
          <a:p>
            <a:fld id="{57F3F9BA-6950-45E6-9538-66D0C5B7F4B1}" type="datetime1">
              <a:rPr lang="en-GB" smtClean="0"/>
              <a:t>18/02/2026</a:t>
            </a:fld>
            <a:endParaRPr lang="en-GB"/>
          </a:p>
        </p:txBody>
      </p:sp>
      <p:sp>
        <p:nvSpPr>
          <p:cNvPr id="7" name="Pladsholder til slidenummer 6"/>
          <p:cNvSpPr>
            <a:spLocks noGrp="1"/>
          </p:cNvSpPr>
          <p:nvPr>
            <p:ph type="sldNum" sz="quarter" idx="5"/>
          </p:nvPr>
        </p:nvSpPr>
        <p:spPr/>
        <p:txBody>
          <a:bodyPr/>
          <a:lstStyle/>
          <a:p>
            <a:fld id="{A74A5A2F-ECD0-4A51-A9E7-D8DA645BD5CD}" type="slidenum">
              <a:rPr lang="en-GB" smtClean="0"/>
              <a:pPr/>
              <a:t>16</a:t>
            </a:fld>
            <a:endParaRPr lang="en-GB"/>
          </a:p>
        </p:txBody>
      </p:sp>
    </p:spTree>
    <p:extLst>
      <p:ext uri="{BB962C8B-B14F-4D97-AF65-F5344CB8AC3E}">
        <p14:creationId xmlns:p14="http://schemas.microsoft.com/office/powerpoint/2010/main" val="1834412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p:spTree>
      <p:nvGrpSpPr>
        <p:cNvPr id="1" name=""/>
        <p:cNvGrpSpPr/>
        <p:nvPr/>
      </p:nvGrpSpPr>
      <p:grpSpPr>
        <a:xfrm>
          <a:off x="0" y="0"/>
          <a:ext cx="0" cy="0"/>
          <a:chOff x="0" y="0"/>
          <a:chExt cx="0" cy="0"/>
        </a:xfrm>
      </p:grpSpPr>
      <p:sp>
        <p:nvSpPr>
          <p:cNvPr id="7" name="Date Placeholder 6" hidden="1">
            <a:extLst>
              <a:ext uri="{FF2B5EF4-FFF2-40B4-BE49-F238E27FC236}">
                <a16:creationId xmlns:a16="http://schemas.microsoft.com/office/drawing/2014/main" id="{FAC78685-2AE8-4790-9E15-2028753F5FF4}"/>
              </a:ext>
            </a:extLst>
          </p:cNvPr>
          <p:cNvSpPr>
            <a:spLocks noGrp="1"/>
          </p:cNvSpPr>
          <p:nvPr>
            <p:ph type="dt" sz="half" idx="15"/>
          </p:nvPr>
        </p:nvSpPr>
        <p:spPr>
          <a:xfrm>
            <a:off x="0" y="6858000"/>
            <a:ext cx="0" cy="0"/>
          </a:xfrm>
        </p:spPr>
        <p:txBody>
          <a:bodyPr/>
          <a:lstStyle>
            <a:lvl1pPr>
              <a:defRPr sz="100">
                <a:noFill/>
              </a:defRPr>
            </a:lvl1pPr>
          </a:lstStyle>
          <a:p>
            <a:fld id="{5BA91CFC-511F-4994-A5F6-33D9C764742D}" type="datetime2">
              <a:rPr lang="da-DK" smtClean="0"/>
              <a:t>18. februar 2026</a:t>
            </a:fld>
            <a:endParaRPr lang="da-DK" dirty="0"/>
          </a:p>
        </p:txBody>
      </p:sp>
      <p:sp>
        <p:nvSpPr>
          <p:cNvPr id="8" name="Footer Placeholder 8" hidden="1">
            <a:extLst>
              <a:ext uri="{FF2B5EF4-FFF2-40B4-BE49-F238E27FC236}">
                <a16:creationId xmlns:a16="http://schemas.microsoft.com/office/drawing/2014/main" id="{B6981A3E-B3C5-4F78-81B7-270B06EFC912}"/>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9" name="Slide Number Placeholder 10" hidden="1">
            <a:extLst>
              <a:ext uri="{FF2B5EF4-FFF2-40B4-BE49-F238E27FC236}">
                <a16:creationId xmlns:a16="http://schemas.microsoft.com/office/drawing/2014/main" id="{8735CF21-6327-43B3-A6B4-E856B24D6FD7}"/>
              </a:ext>
            </a:extLst>
          </p:cNvPr>
          <p:cNvSpPr>
            <a:spLocks noGrp="1"/>
          </p:cNvSpPr>
          <p:nvPr>
            <p:ph type="sldNum" sz="quarter" idx="17"/>
          </p:nvPr>
        </p:nvSpPr>
        <p:spPr>
          <a:xfrm>
            <a:off x="0" y="6858000"/>
            <a:ext cx="0" cy="0"/>
          </a:xfrm>
        </p:spPr>
        <p:txBody>
          <a:bodyPr/>
          <a:lstStyle>
            <a:lvl1pPr>
              <a:defRPr sz="100">
                <a:noFill/>
              </a:defRPr>
            </a:lvl1pPr>
          </a:lstStyle>
          <a:p>
            <a:fld id="{24C8C45C-947F-4981-8B3F-4F32E973C901}" type="slidenum">
              <a:rPr lang="da-DK" smtClean="0"/>
              <a:pPr/>
              <a:t>‹nr.›</a:t>
            </a:fld>
            <a:endParaRPr lang="da-DK" dirty="0"/>
          </a:p>
        </p:txBody>
      </p:sp>
      <p:sp>
        <p:nvSpPr>
          <p:cNvPr id="2" name="Title 1"/>
          <p:cNvSpPr>
            <a:spLocks noGrp="1"/>
          </p:cNvSpPr>
          <p:nvPr>
            <p:ph type="ctrTitle" hasCustomPrompt="1"/>
          </p:nvPr>
        </p:nvSpPr>
        <p:spPr>
          <a:xfrm>
            <a:off x="812799" y="2031999"/>
            <a:ext cx="7315201" cy="1886400"/>
          </a:xfrm>
        </p:spPr>
        <p:txBody>
          <a:bodyPr anchor="t" anchorCtr="0"/>
          <a:lstStyle>
            <a:lvl1pPr algn="l">
              <a:defRPr sz="4200"/>
            </a:lvl1pPr>
          </a:lstStyle>
          <a:p>
            <a:r>
              <a:rPr lang="da-DK" dirty="0"/>
              <a:t>Klik for at tilføje titel.</a:t>
            </a:r>
            <a:br>
              <a:rPr lang="da-DK" dirty="0"/>
            </a:br>
            <a:r>
              <a:rPr lang="da-DK" dirty="0"/>
              <a:t>OBS: Teksten må IKKE gå ind over kronen</a:t>
            </a:r>
          </a:p>
        </p:txBody>
      </p:sp>
      <p:sp>
        <p:nvSpPr>
          <p:cNvPr id="3" name="Subtitle 2"/>
          <p:cNvSpPr>
            <a:spLocks noGrp="1"/>
          </p:cNvSpPr>
          <p:nvPr>
            <p:ph type="subTitle" idx="1" hasCustomPrompt="1"/>
          </p:nvPr>
        </p:nvSpPr>
        <p:spPr>
          <a:xfrm>
            <a:off x="812799" y="3918399"/>
            <a:ext cx="7315201" cy="552001"/>
          </a:xfrm>
        </p:spPr>
        <p:txBody>
          <a:bodyPr/>
          <a:lstStyle>
            <a:lvl1pPr marL="0" indent="0" algn="l">
              <a:lnSpc>
                <a:spcPct val="80000"/>
              </a:lnSpc>
              <a:spcBef>
                <a:spcPts val="600"/>
              </a:spcBef>
              <a:spcAft>
                <a:spcPts val="600"/>
              </a:spcAft>
              <a:buFont typeface="Arial" panose="020B0604020202020204" pitchFamily="34" charset="0"/>
              <a:buChar char="​"/>
              <a:defRPr sz="1600" b="0"/>
            </a:lvl1pPr>
            <a:lvl2pPr marL="0" indent="0" algn="l">
              <a:lnSpc>
                <a:spcPct val="80000"/>
              </a:lnSpc>
              <a:spcBef>
                <a:spcPts val="600"/>
              </a:spcBef>
              <a:spcAft>
                <a:spcPts val="600"/>
              </a:spcAft>
              <a:buFont typeface="Arial" panose="020B0604020202020204" pitchFamily="34" charset="0"/>
              <a:buChar char="​"/>
              <a:defRPr sz="1200" b="0"/>
            </a:lvl2pPr>
            <a:lvl3pPr marL="0" indent="0" algn="l">
              <a:lnSpc>
                <a:spcPct val="80000"/>
              </a:lnSpc>
              <a:spcBef>
                <a:spcPts val="600"/>
              </a:spcBef>
              <a:spcAft>
                <a:spcPts val="600"/>
              </a:spcAft>
              <a:buFont typeface="Arial" panose="020B0604020202020204" pitchFamily="34" charset="0"/>
              <a:buChar char="​"/>
              <a:defRPr sz="1200" b="0"/>
            </a:lvl3pPr>
            <a:lvl4pPr marL="0" indent="0" algn="l">
              <a:lnSpc>
                <a:spcPct val="80000"/>
              </a:lnSpc>
              <a:spcBef>
                <a:spcPts val="600"/>
              </a:spcBef>
              <a:spcAft>
                <a:spcPts val="600"/>
              </a:spcAft>
              <a:buFont typeface="Arial" panose="020B0604020202020204" pitchFamily="34" charset="0"/>
              <a:buChar char="​"/>
              <a:defRPr sz="1200" b="0"/>
            </a:lvl4pPr>
            <a:lvl5pPr marL="0" indent="0" algn="l">
              <a:lnSpc>
                <a:spcPct val="80000"/>
              </a:lnSpc>
              <a:spcBef>
                <a:spcPts val="600"/>
              </a:spcBef>
              <a:spcAft>
                <a:spcPts val="600"/>
              </a:spcAft>
              <a:buFont typeface="Arial" panose="020B0604020202020204" pitchFamily="34" charset="0"/>
              <a:buChar char="​"/>
              <a:defRPr sz="1200" b="0"/>
            </a:lvl5pPr>
            <a:lvl6pPr marL="0" indent="0" algn="l">
              <a:lnSpc>
                <a:spcPct val="80000"/>
              </a:lnSpc>
              <a:spcBef>
                <a:spcPts val="600"/>
              </a:spcBef>
              <a:spcAft>
                <a:spcPts val="600"/>
              </a:spcAft>
              <a:buFont typeface="Arial" panose="020B0604020202020204" pitchFamily="34" charset="0"/>
              <a:buChar char="​"/>
              <a:defRPr sz="1200" b="0"/>
            </a:lvl6pPr>
            <a:lvl7pPr marL="0" indent="0" algn="l">
              <a:lnSpc>
                <a:spcPct val="80000"/>
              </a:lnSpc>
              <a:spcBef>
                <a:spcPts val="600"/>
              </a:spcBef>
              <a:spcAft>
                <a:spcPts val="600"/>
              </a:spcAft>
              <a:buFont typeface="Arial" panose="020B0604020202020204" pitchFamily="34" charset="0"/>
              <a:buChar char="​"/>
              <a:defRPr sz="1200" b="0"/>
            </a:lvl7pPr>
            <a:lvl8pPr marL="0" indent="0" algn="l">
              <a:lnSpc>
                <a:spcPct val="80000"/>
              </a:lnSpc>
              <a:spcBef>
                <a:spcPts val="600"/>
              </a:spcBef>
              <a:spcAft>
                <a:spcPts val="600"/>
              </a:spcAft>
              <a:buFont typeface="Arial" panose="020B0604020202020204" pitchFamily="34" charset="0"/>
              <a:buChar char="​"/>
              <a:defRPr sz="1200" b="0"/>
            </a:lvl8pPr>
            <a:lvl9pPr marL="0" indent="0" algn="l">
              <a:lnSpc>
                <a:spcPct val="80000"/>
              </a:lnSpc>
              <a:spcBef>
                <a:spcPts val="600"/>
              </a:spcBef>
              <a:spcAft>
                <a:spcPts val="600"/>
              </a:spcAft>
              <a:buFont typeface="Arial" panose="020B0604020202020204" pitchFamily="34" charset="0"/>
              <a:buChar char="​"/>
              <a:defRPr sz="1200" b="0"/>
            </a:lvl9pPr>
          </a:lstStyle>
          <a:p>
            <a:r>
              <a:rPr lang="da-DK" dirty="0"/>
              <a:t>Klik for at tilføje supplerende tekst</a:t>
            </a:r>
          </a:p>
        </p:txBody>
      </p:sp>
      <p:pic>
        <p:nvPicPr>
          <p:cNvPr id="4" name="Logo RGB">
            <a:extLst>
              <a:ext uri="{FF2B5EF4-FFF2-40B4-BE49-F238E27FC236}">
                <a16:creationId xmlns:a16="http://schemas.microsoft.com/office/drawing/2014/main" id="{4C8B4B92-8A1E-7642-17FA-2CA5BF24103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21898" y="402847"/>
            <a:ext cx="2713469" cy="806400"/>
          </a:xfrm>
          <a:prstGeom prst="rect">
            <a:avLst/>
          </a:prstGeom>
        </p:spPr>
      </p:pic>
      <p:sp>
        <p:nvSpPr>
          <p:cNvPr id="6" name="Pladsholder til tekst 5">
            <a:extLst>
              <a:ext uri="{FF2B5EF4-FFF2-40B4-BE49-F238E27FC236}">
                <a16:creationId xmlns:a16="http://schemas.microsoft.com/office/drawing/2014/main" id="{ACBDA23F-4B36-BC18-26C9-786CB99B1E0C}"/>
              </a:ext>
            </a:extLst>
          </p:cNvPr>
          <p:cNvSpPr>
            <a:spLocks noGrp="1"/>
          </p:cNvSpPr>
          <p:nvPr>
            <p:ph type="body" sz="quarter" idx="18" hasCustomPrompt="1"/>
          </p:nvPr>
        </p:nvSpPr>
        <p:spPr>
          <a:xfrm>
            <a:off x="812800" y="5638800"/>
            <a:ext cx="4064000" cy="406400"/>
          </a:xfrm>
        </p:spPr>
        <p:txBody>
          <a:bodyPr rIns="194400" anchor="b" anchorCtr="0"/>
          <a:lstStyle>
            <a:lvl1pPr marL="0" indent="0">
              <a:lnSpc>
                <a:spcPct val="110000"/>
              </a:lnSpc>
              <a:spcBef>
                <a:spcPts val="600"/>
              </a:spcBef>
              <a:spcAft>
                <a:spcPts val="600"/>
              </a:spcAft>
              <a:buFontTx/>
              <a:buNone/>
              <a:defRPr sz="1200">
                <a:solidFill>
                  <a:schemeClr val="tx1">
                    <a:lumMod val="50000"/>
                    <a:lumOff val="50000"/>
                  </a:schemeClr>
                </a:solidFill>
              </a:defRPr>
            </a:lvl1pPr>
            <a:lvl2pPr marL="0" indent="0">
              <a:lnSpc>
                <a:spcPct val="110000"/>
              </a:lnSpc>
              <a:spcBef>
                <a:spcPts val="600"/>
              </a:spcBef>
              <a:spcAft>
                <a:spcPts val="600"/>
              </a:spcAft>
              <a:buFontTx/>
              <a:buNone/>
              <a:defRPr sz="1200">
                <a:solidFill>
                  <a:schemeClr val="tx1">
                    <a:lumMod val="50000"/>
                    <a:lumOff val="50000"/>
                  </a:schemeClr>
                </a:solidFill>
              </a:defRPr>
            </a:lvl2pPr>
            <a:lvl3pPr marL="0" indent="0">
              <a:lnSpc>
                <a:spcPct val="110000"/>
              </a:lnSpc>
              <a:spcBef>
                <a:spcPts val="600"/>
              </a:spcBef>
              <a:spcAft>
                <a:spcPts val="600"/>
              </a:spcAft>
              <a:buFontTx/>
              <a:buNone/>
              <a:defRPr sz="1200">
                <a:solidFill>
                  <a:schemeClr val="tx1">
                    <a:lumMod val="50000"/>
                    <a:lumOff val="50000"/>
                  </a:schemeClr>
                </a:solidFill>
              </a:defRPr>
            </a:lvl3pPr>
            <a:lvl4pPr marL="0" indent="0">
              <a:lnSpc>
                <a:spcPct val="110000"/>
              </a:lnSpc>
              <a:spcBef>
                <a:spcPts val="600"/>
              </a:spcBef>
              <a:spcAft>
                <a:spcPts val="600"/>
              </a:spcAft>
              <a:buFontTx/>
              <a:buNone/>
              <a:defRPr sz="1200">
                <a:solidFill>
                  <a:schemeClr val="tx1">
                    <a:lumMod val="50000"/>
                    <a:lumOff val="50000"/>
                  </a:schemeClr>
                </a:solidFill>
              </a:defRPr>
            </a:lvl4pPr>
            <a:lvl5pPr marL="0" indent="0">
              <a:lnSpc>
                <a:spcPct val="110000"/>
              </a:lnSpc>
              <a:spcBef>
                <a:spcPts val="600"/>
              </a:spcBef>
              <a:spcAft>
                <a:spcPts val="600"/>
              </a:spcAft>
              <a:buFontTx/>
              <a:buNone/>
              <a:defRPr sz="1200">
                <a:solidFill>
                  <a:schemeClr val="tx1">
                    <a:lumMod val="50000"/>
                    <a:lumOff val="50000"/>
                  </a:schemeClr>
                </a:solidFill>
              </a:defRPr>
            </a:lvl5pPr>
            <a:lvl6pPr marL="0" indent="0">
              <a:lnSpc>
                <a:spcPct val="110000"/>
              </a:lnSpc>
              <a:spcBef>
                <a:spcPts val="600"/>
              </a:spcBef>
              <a:spcAft>
                <a:spcPts val="600"/>
              </a:spcAft>
              <a:buFontTx/>
              <a:buNone/>
              <a:defRPr sz="1200">
                <a:solidFill>
                  <a:schemeClr val="tx1">
                    <a:lumMod val="50000"/>
                    <a:lumOff val="50000"/>
                  </a:schemeClr>
                </a:solidFill>
              </a:defRPr>
            </a:lvl6pPr>
            <a:lvl7pPr marL="0" indent="0">
              <a:lnSpc>
                <a:spcPct val="110000"/>
              </a:lnSpc>
              <a:spcBef>
                <a:spcPts val="600"/>
              </a:spcBef>
              <a:spcAft>
                <a:spcPts val="600"/>
              </a:spcAft>
              <a:buFontTx/>
              <a:buNone/>
              <a:defRPr sz="1200">
                <a:solidFill>
                  <a:schemeClr val="tx1">
                    <a:lumMod val="50000"/>
                    <a:lumOff val="50000"/>
                  </a:schemeClr>
                </a:solidFill>
              </a:defRPr>
            </a:lvl7pPr>
            <a:lvl8pPr marL="0" indent="0">
              <a:lnSpc>
                <a:spcPct val="110000"/>
              </a:lnSpc>
              <a:spcBef>
                <a:spcPts val="600"/>
              </a:spcBef>
              <a:spcAft>
                <a:spcPts val="600"/>
              </a:spcAft>
              <a:buFontTx/>
              <a:buNone/>
              <a:defRPr sz="1200">
                <a:solidFill>
                  <a:schemeClr val="tx1">
                    <a:lumMod val="50000"/>
                    <a:lumOff val="50000"/>
                  </a:schemeClr>
                </a:solidFill>
              </a:defRPr>
            </a:lvl8pPr>
            <a:lvl9pPr marL="0" indent="0">
              <a:lnSpc>
                <a:spcPct val="110000"/>
              </a:lnSpc>
              <a:spcBef>
                <a:spcPts val="600"/>
              </a:spcBef>
              <a:spcAft>
                <a:spcPts val="600"/>
              </a:spcAft>
              <a:buFontTx/>
              <a:buNone/>
              <a:defRPr sz="1200">
                <a:solidFill>
                  <a:schemeClr val="tx1">
                    <a:lumMod val="50000"/>
                    <a:lumOff val="50000"/>
                  </a:schemeClr>
                </a:solidFill>
              </a:defRPr>
            </a:lvl9pPr>
          </a:lstStyle>
          <a:p>
            <a:pPr lvl="0"/>
            <a:r>
              <a:rPr lang="da-DK" dirty="0"/>
              <a:t>Klik for at tilføje fornavn, efternavn, stilling</a:t>
            </a:r>
          </a:p>
        </p:txBody>
      </p:sp>
      <p:sp>
        <p:nvSpPr>
          <p:cNvPr id="10" name="Pladsholder til tekst 7">
            <a:extLst>
              <a:ext uri="{FF2B5EF4-FFF2-40B4-BE49-F238E27FC236}">
                <a16:creationId xmlns:a16="http://schemas.microsoft.com/office/drawing/2014/main" id="{631A29F9-3B42-E161-1FDE-AD4C02667F9A}"/>
              </a:ext>
            </a:extLst>
          </p:cNvPr>
          <p:cNvSpPr>
            <a:spLocks noGrp="1"/>
          </p:cNvSpPr>
          <p:nvPr>
            <p:ph type="body" sz="quarter" idx="19" hasCustomPrompt="1"/>
          </p:nvPr>
        </p:nvSpPr>
        <p:spPr>
          <a:xfrm>
            <a:off x="4876800" y="5638800"/>
            <a:ext cx="3251200" cy="406400"/>
          </a:xfrm>
        </p:spPr>
        <p:txBody>
          <a:bodyPr anchor="b" anchorCtr="0"/>
          <a:lstStyle>
            <a:lvl1pPr marL="0" indent="0">
              <a:lnSpc>
                <a:spcPct val="110000"/>
              </a:lnSpc>
              <a:spcBef>
                <a:spcPts val="600"/>
              </a:spcBef>
              <a:spcAft>
                <a:spcPts val="600"/>
              </a:spcAft>
              <a:buFontTx/>
              <a:buNone/>
              <a:defRPr sz="1200">
                <a:solidFill>
                  <a:schemeClr val="tx1">
                    <a:lumMod val="50000"/>
                    <a:lumOff val="50000"/>
                  </a:schemeClr>
                </a:solidFill>
              </a:defRPr>
            </a:lvl1pPr>
            <a:lvl2pPr marL="0" indent="0">
              <a:lnSpc>
                <a:spcPct val="110000"/>
              </a:lnSpc>
              <a:spcBef>
                <a:spcPts val="600"/>
              </a:spcBef>
              <a:spcAft>
                <a:spcPts val="600"/>
              </a:spcAft>
              <a:buFontTx/>
              <a:buNone/>
              <a:defRPr sz="1200">
                <a:solidFill>
                  <a:schemeClr val="tx1">
                    <a:lumMod val="50000"/>
                    <a:lumOff val="50000"/>
                  </a:schemeClr>
                </a:solidFill>
              </a:defRPr>
            </a:lvl2pPr>
            <a:lvl3pPr marL="0" indent="0">
              <a:lnSpc>
                <a:spcPct val="110000"/>
              </a:lnSpc>
              <a:spcBef>
                <a:spcPts val="600"/>
              </a:spcBef>
              <a:spcAft>
                <a:spcPts val="600"/>
              </a:spcAft>
              <a:buFontTx/>
              <a:buNone/>
              <a:defRPr sz="1200">
                <a:solidFill>
                  <a:schemeClr val="tx1">
                    <a:lumMod val="50000"/>
                    <a:lumOff val="50000"/>
                  </a:schemeClr>
                </a:solidFill>
              </a:defRPr>
            </a:lvl3pPr>
            <a:lvl4pPr marL="0" indent="0">
              <a:lnSpc>
                <a:spcPct val="110000"/>
              </a:lnSpc>
              <a:spcBef>
                <a:spcPts val="600"/>
              </a:spcBef>
              <a:spcAft>
                <a:spcPts val="600"/>
              </a:spcAft>
              <a:buFontTx/>
              <a:buNone/>
              <a:defRPr sz="1200">
                <a:solidFill>
                  <a:schemeClr val="tx1">
                    <a:lumMod val="50000"/>
                    <a:lumOff val="50000"/>
                  </a:schemeClr>
                </a:solidFill>
              </a:defRPr>
            </a:lvl4pPr>
            <a:lvl5pPr marL="0" indent="0">
              <a:lnSpc>
                <a:spcPct val="110000"/>
              </a:lnSpc>
              <a:spcBef>
                <a:spcPts val="600"/>
              </a:spcBef>
              <a:spcAft>
                <a:spcPts val="600"/>
              </a:spcAft>
              <a:buFontTx/>
              <a:buNone/>
              <a:defRPr sz="1200">
                <a:solidFill>
                  <a:schemeClr val="tx1">
                    <a:lumMod val="50000"/>
                    <a:lumOff val="50000"/>
                  </a:schemeClr>
                </a:solidFill>
              </a:defRPr>
            </a:lvl5pPr>
            <a:lvl6pPr marL="0" indent="0">
              <a:lnSpc>
                <a:spcPct val="110000"/>
              </a:lnSpc>
              <a:spcBef>
                <a:spcPts val="600"/>
              </a:spcBef>
              <a:spcAft>
                <a:spcPts val="600"/>
              </a:spcAft>
              <a:buFontTx/>
              <a:buNone/>
              <a:defRPr sz="1200">
                <a:solidFill>
                  <a:schemeClr val="tx1">
                    <a:lumMod val="50000"/>
                    <a:lumOff val="50000"/>
                  </a:schemeClr>
                </a:solidFill>
              </a:defRPr>
            </a:lvl6pPr>
            <a:lvl7pPr marL="0" indent="0">
              <a:lnSpc>
                <a:spcPct val="110000"/>
              </a:lnSpc>
              <a:spcBef>
                <a:spcPts val="600"/>
              </a:spcBef>
              <a:spcAft>
                <a:spcPts val="600"/>
              </a:spcAft>
              <a:buFontTx/>
              <a:buNone/>
              <a:defRPr sz="1200">
                <a:solidFill>
                  <a:schemeClr val="tx1">
                    <a:lumMod val="50000"/>
                    <a:lumOff val="50000"/>
                  </a:schemeClr>
                </a:solidFill>
              </a:defRPr>
            </a:lvl7pPr>
            <a:lvl8pPr marL="0" indent="0">
              <a:lnSpc>
                <a:spcPct val="110000"/>
              </a:lnSpc>
              <a:spcBef>
                <a:spcPts val="600"/>
              </a:spcBef>
              <a:spcAft>
                <a:spcPts val="600"/>
              </a:spcAft>
              <a:buFontTx/>
              <a:buNone/>
              <a:defRPr sz="1200">
                <a:solidFill>
                  <a:schemeClr val="tx1">
                    <a:lumMod val="50000"/>
                    <a:lumOff val="50000"/>
                  </a:schemeClr>
                </a:solidFill>
              </a:defRPr>
            </a:lvl8pPr>
            <a:lvl9pPr marL="0" indent="0">
              <a:lnSpc>
                <a:spcPct val="110000"/>
              </a:lnSpc>
              <a:spcBef>
                <a:spcPts val="600"/>
              </a:spcBef>
              <a:spcAft>
                <a:spcPts val="600"/>
              </a:spcAft>
              <a:buFontTx/>
              <a:buNone/>
              <a:defRPr sz="1200">
                <a:solidFill>
                  <a:schemeClr val="tx1">
                    <a:lumMod val="50000"/>
                    <a:lumOff val="50000"/>
                  </a:schemeClr>
                </a:solidFill>
              </a:defRPr>
            </a:lvl9pPr>
          </a:lstStyle>
          <a:p>
            <a:pPr lvl="0"/>
            <a:r>
              <a:rPr lang="da-DK" dirty="0"/>
              <a:t>Klik for at tilføje dato, fx: ”1. januar 2023”</a:t>
            </a:r>
          </a:p>
        </p:txBody>
      </p:sp>
      <p:pic>
        <p:nvPicPr>
          <p:cNvPr id="5" name="Graphic 13">
            <a:extLst>
              <a:ext uri="{FF2B5EF4-FFF2-40B4-BE49-F238E27FC236}">
                <a16:creationId xmlns:a16="http://schemas.microsoft.com/office/drawing/2014/main" id="{957CC80D-E46F-0D46-5C71-201D8FAA24A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8000" y="2740444"/>
            <a:ext cx="3251200" cy="2898356"/>
          </a:xfrm>
          <a:prstGeom prst="rect">
            <a:avLst/>
          </a:prstGeom>
        </p:spPr>
      </p:pic>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 indhold 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5A1F2D-F0D9-D704-6D47-D5BA413A712B}"/>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D9F50754-C2CE-4CB8-A5E2-AD2A724C0A6F}"/>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4876801"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502400" y="2032000"/>
            <a:ext cx="4876800"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4" name="Date Placeholder 3" hidden="1">
            <a:extLst>
              <a:ext uri="{FF2B5EF4-FFF2-40B4-BE49-F238E27FC236}">
                <a16:creationId xmlns:a16="http://schemas.microsoft.com/office/drawing/2014/main" id="{6FEB6DD9-734A-4FA8-A1CB-C1C36D645FB6}"/>
              </a:ext>
            </a:extLst>
          </p:cNvPr>
          <p:cNvSpPr>
            <a:spLocks noGrp="1"/>
          </p:cNvSpPr>
          <p:nvPr>
            <p:ph type="dt" sz="half" idx="10"/>
          </p:nvPr>
        </p:nvSpPr>
        <p:spPr/>
        <p:txBody>
          <a:bodyPr/>
          <a:lstStyle/>
          <a:p>
            <a:fld id="{AC6760AB-EE36-4734-9582-F16B96D5B50D}"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DAD15D48-4ED7-45AA-998F-4E4EAC08EE61}"/>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6FF0DB9D-F098-4650-9BA3-F7CF306A2AB6}"/>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164164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 og billed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5C4F-775E-45A2-B63C-ADF11C1579F9}"/>
              </a:ext>
            </a:extLst>
          </p:cNvPr>
          <p:cNvSpPr>
            <a:spLocks noGrp="1"/>
          </p:cNvSpPr>
          <p:nvPr>
            <p:ph type="title" hasCustomPrompt="1"/>
          </p:nvPr>
        </p:nvSpPr>
        <p:spPr>
          <a:xfrm>
            <a:off x="812800" y="812800"/>
            <a:ext cx="4876800" cy="1219200"/>
          </a:xfrm>
        </p:spPr>
        <p:txBody>
          <a:bodyPr/>
          <a:lstStyle/>
          <a:p>
            <a:r>
              <a:rPr lang="da-DK" dirty="0"/>
              <a:t>Klik for at tilføje titel</a:t>
            </a:r>
          </a:p>
        </p:txBody>
      </p:sp>
      <p:sp>
        <p:nvSpPr>
          <p:cNvPr id="3" name="Content Placeholder 2"/>
          <p:cNvSpPr>
            <a:spLocks noGrp="1"/>
          </p:cNvSpPr>
          <p:nvPr>
            <p:ph idx="1" hasCustomPrompt="1"/>
          </p:nvPr>
        </p:nvSpPr>
        <p:spPr>
          <a:xfrm>
            <a:off x="812800" y="2031999"/>
            <a:ext cx="4876800" cy="3606801"/>
          </a:xfrm>
        </p:spPr>
        <p:txBody>
          <a:bodyPr/>
          <a:lstStyle>
            <a:lvl1pPr>
              <a:defRPr/>
            </a:lvl1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p:txBody>
      </p:sp>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6313599" y="0"/>
            <a:ext cx="5472000" cy="6045200"/>
          </a:xfrm>
          <a:solidFill>
            <a:srgbClr val="F3F2F1"/>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4" name="Date Placeholder 3" hidden="1">
            <a:extLst>
              <a:ext uri="{FF2B5EF4-FFF2-40B4-BE49-F238E27FC236}">
                <a16:creationId xmlns:a16="http://schemas.microsoft.com/office/drawing/2014/main" id="{47D81528-A8E0-4F11-BFDD-8C1DD7BEA6B7}"/>
              </a:ext>
            </a:extLst>
          </p:cNvPr>
          <p:cNvSpPr>
            <a:spLocks noGrp="1"/>
          </p:cNvSpPr>
          <p:nvPr>
            <p:ph type="dt" sz="half" idx="15"/>
          </p:nvPr>
        </p:nvSpPr>
        <p:spPr/>
        <p:txBody>
          <a:bodyPr/>
          <a:lstStyle/>
          <a:p>
            <a:fld id="{321A4093-DC54-4B10-876F-3A00F0CF8570}"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0742854D-C8A4-4195-830C-59A7611D1A42}"/>
              </a:ext>
            </a:extLst>
          </p:cNvPr>
          <p:cNvSpPr>
            <a:spLocks noGrp="1"/>
          </p:cNvSpPr>
          <p:nvPr>
            <p:ph type="ftr" sz="quarter" idx="16"/>
          </p:nvPr>
        </p:nvSpPr>
        <p:spPr/>
        <p:txBody>
          <a:bodyPr/>
          <a:lstStyle/>
          <a:p>
            <a:endParaRPr lang="da-DK" dirty="0"/>
          </a:p>
        </p:txBody>
      </p:sp>
      <p:sp>
        <p:nvSpPr>
          <p:cNvPr id="6" name="Slide Number Placeholder 5">
            <a:extLst>
              <a:ext uri="{FF2B5EF4-FFF2-40B4-BE49-F238E27FC236}">
                <a16:creationId xmlns:a16="http://schemas.microsoft.com/office/drawing/2014/main" id="{BE709C6B-CB55-479E-9735-AE46386958B6}"/>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3397906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og billede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AC28FF-AA27-C129-AECD-196384946D06}"/>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175A5C4F-775E-45A2-B63C-ADF11C1579F9}"/>
              </a:ext>
            </a:extLst>
          </p:cNvPr>
          <p:cNvSpPr>
            <a:spLocks noGrp="1"/>
          </p:cNvSpPr>
          <p:nvPr>
            <p:ph type="title" hasCustomPrompt="1"/>
          </p:nvPr>
        </p:nvSpPr>
        <p:spPr>
          <a:xfrm>
            <a:off x="812800" y="812800"/>
            <a:ext cx="4876800" cy="1219200"/>
          </a:xfrm>
        </p:spPr>
        <p:txBody>
          <a:bodyPr/>
          <a:lstStyle/>
          <a:p>
            <a:r>
              <a:rPr lang="da-DK" dirty="0"/>
              <a:t>Klik for at tilføje titel</a:t>
            </a:r>
          </a:p>
        </p:txBody>
      </p:sp>
      <p:sp>
        <p:nvSpPr>
          <p:cNvPr id="3" name="Content Placeholder 2"/>
          <p:cNvSpPr>
            <a:spLocks noGrp="1"/>
          </p:cNvSpPr>
          <p:nvPr>
            <p:ph idx="1" hasCustomPrompt="1"/>
          </p:nvPr>
        </p:nvSpPr>
        <p:spPr>
          <a:xfrm>
            <a:off x="812800" y="2031999"/>
            <a:ext cx="4876800" cy="36068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6313599" y="0"/>
            <a:ext cx="5472000" cy="6045200"/>
          </a:xfrm>
          <a:solidFill>
            <a:srgbClr val="F3F2F1"/>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4" name="Date Placeholder 3" hidden="1">
            <a:extLst>
              <a:ext uri="{FF2B5EF4-FFF2-40B4-BE49-F238E27FC236}">
                <a16:creationId xmlns:a16="http://schemas.microsoft.com/office/drawing/2014/main" id="{47D81528-A8E0-4F11-BFDD-8C1DD7BEA6B7}"/>
              </a:ext>
            </a:extLst>
          </p:cNvPr>
          <p:cNvSpPr>
            <a:spLocks noGrp="1"/>
          </p:cNvSpPr>
          <p:nvPr>
            <p:ph type="dt" sz="half" idx="15"/>
          </p:nvPr>
        </p:nvSpPr>
        <p:spPr/>
        <p:txBody>
          <a:bodyPr/>
          <a:lstStyle/>
          <a:p>
            <a:fld id="{04E51B05-FFEA-4644-9786-413A075D74A4}"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0742854D-C8A4-4195-830C-59A7611D1A42}"/>
              </a:ext>
            </a:extLst>
          </p:cNvPr>
          <p:cNvSpPr>
            <a:spLocks noGrp="1"/>
          </p:cNvSpPr>
          <p:nvPr>
            <p:ph type="ftr" sz="quarter" idx="16"/>
          </p:nvPr>
        </p:nvSpPr>
        <p:spPr/>
        <p:txBody>
          <a:bodyPr/>
          <a:lstStyle/>
          <a:p>
            <a:endParaRPr lang="da-DK" dirty="0"/>
          </a:p>
        </p:txBody>
      </p:sp>
      <p:sp>
        <p:nvSpPr>
          <p:cNvPr id="6" name="Slide Number Placeholder 5">
            <a:extLst>
              <a:ext uri="{FF2B5EF4-FFF2-40B4-BE49-F238E27FC236}">
                <a16:creationId xmlns:a16="http://schemas.microsoft.com/office/drawing/2014/main" id="{BE709C6B-CB55-479E-9735-AE46386958B6}"/>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97768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og billede 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AC28FF-AA27-C129-AECD-196384946D06}"/>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175A5C4F-775E-45A2-B63C-ADF11C1579F9}"/>
              </a:ext>
            </a:extLst>
          </p:cNvPr>
          <p:cNvSpPr>
            <a:spLocks noGrp="1"/>
          </p:cNvSpPr>
          <p:nvPr>
            <p:ph type="title" hasCustomPrompt="1"/>
          </p:nvPr>
        </p:nvSpPr>
        <p:spPr>
          <a:xfrm>
            <a:off x="812800" y="812800"/>
            <a:ext cx="4876800" cy="1219200"/>
          </a:xfrm>
        </p:spPr>
        <p:txBody>
          <a:bodyPr/>
          <a:lstStyle/>
          <a:p>
            <a:r>
              <a:rPr lang="da-DK" dirty="0"/>
              <a:t>Klik for at tilføje titel</a:t>
            </a:r>
          </a:p>
        </p:txBody>
      </p:sp>
      <p:sp>
        <p:nvSpPr>
          <p:cNvPr id="3" name="Content Placeholder 2"/>
          <p:cNvSpPr>
            <a:spLocks noGrp="1"/>
          </p:cNvSpPr>
          <p:nvPr>
            <p:ph idx="1" hasCustomPrompt="1"/>
          </p:nvPr>
        </p:nvSpPr>
        <p:spPr>
          <a:xfrm>
            <a:off x="812800" y="2031999"/>
            <a:ext cx="4876800" cy="36068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6313599" y="0"/>
            <a:ext cx="5472000" cy="6045200"/>
          </a:xfrm>
          <a:solidFill>
            <a:schemeClr val="accent4">
              <a:lumMod val="40000"/>
              <a:lumOff val="60000"/>
            </a:schemeClr>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4" name="Date Placeholder 3" hidden="1">
            <a:extLst>
              <a:ext uri="{FF2B5EF4-FFF2-40B4-BE49-F238E27FC236}">
                <a16:creationId xmlns:a16="http://schemas.microsoft.com/office/drawing/2014/main" id="{47D81528-A8E0-4F11-BFDD-8C1DD7BEA6B7}"/>
              </a:ext>
            </a:extLst>
          </p:cNvPr>
          <p:cNvSpPr>
            <a:spLocks noGrp="1"/>
          </p:cNvSpPr>
          <p:nvPr>
            <p:ph type="dt" sz="half" idx="15"/>
          </p:nvPr>
        </p:nvSpPr>
        <p:spPr/>
        <p:txBody>
          <a:bodyPr/>
          <a:lstStyle/>
          <a:p>
            <a:fld id="{791F274C-6DA9-44BF-A474-56F0CC1E2B71}"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0742854D-C8A4-4195-830C-59A7611D1A42}"/>
              </a:ext>
            </a:extLst>
          </p:cNvPr>
          <p:cNvSpPr>
            <a:spLocks noGrp="1"/>
          </p:cNvSpPr>
          <p:nvPr>
            <p:ph type="ftr" sz="quarter" idx="16"/>
          </p:nvPr>
        </p:nvSpPr>
        <p:spPr/>
        <p:txBody>
          <a:bodyPr/>
          <a:lstStyle/>
          <a:p>
            <a:endParaRPr lang="da-DK" dirty="0"/>
          </a:p>
        </p:txBody>
      </p:sp>
      <p:sp>
        <p:nvSpPr>
          <p:cNvPr id="6" name="Slide Number Placeholder 5">
            <a:extLst>
              <a:ext uri="{FF2B5EF4-FFF2-40B4-BE49-F238E27FC236}">
                <a16:creationId xmlns:a16="http://schemas.microsoft.com/office/drawing/2014/main" id="{BE709C6B-CB55-479E-9735-AE46386958B6}"/>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784685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dhold og tal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6C70-5F51-4B56-B9D6-2161E2F1332B}"/>
              </a:ext>
            </a:extLst>
          </p:cNvPr>
          <p:cNvSpPr>
            <a:spLocks noGrp="1"/>
          </p:cNvSpPr>
          <p:nvPr>
            <p:ph type="title" hasCustomPrompt="1"/>
          </p:nvPr>
        </p:nvSpPr>
        <p:spPr>
          <a:xfrm>
            <a:off x="812800" y="812800"/>
            <a:ext cx="5689600" cy="1219200"/>
          </a:xfrm>
        </p:spPr>
        <p:txBody>
          <a:bodyPr/>
          <a:lstStyle>
            <a:lvl1pPr>
              <a:defRPr>
                <a:solidFill>
                  <a:schemeClr val="accent1"/>
                </a:solidFill>
              </a:defRPr>
            </a:lvl1pPr>
          </a:lstStyle>
          <a:p>
            <a:r>
              <a:rPr lang="da-DK" dirty="0"/>
              <a:t>Klik for at tilføje titel</a:t>
            </a:r>
          </a:p>
        </p:txBody>
      </p:sp>
      <p:sp>
        <p:nvSpPr>
          <p:cNvPr id="3" name="Content Placeholder 2"/>
          <p:cNvSpPr>
            <a:spLocks noGrp="1"/>
          </p:cNvSpPr>
          <p:nvPr>
            <p:ph idx="1" hasCustomPrompt="1"/>
          </p:nvPr>
        </p:nvSpPr>
        <p:spPr>
          <a:xfrm>
            <a:off x="812799" y="2032000"/>
            <a:ext cx="5689601" cy="3606800"/>
          </a:xfrm>
        </p:spPr>
        <p:txBody>
          <a:bodyPr/>
          <a:lstStyle>
            <a:lvl1pPr>
              <a:defRPr/>
            </a:lvl1pPr>
            <a:lvl2pPr>
              <a:defRPr/>
            </a:lvl2pPr>
            <a:lvl3pPr>
              <a:defRPr/>
            </a:lvl3pPr>
            <a:lvl4pPr>
              <a:defRPr/>
            </a:lvl4pPr>
            <a:lvl5pPr>
              <a:defRPr>
                <a:solidFill>
                  <a:schemeClr val="accent1"/>
                </a:solidFill>
              </a:defRPr>
            </a:lvl5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a:p>
            <a:pPr lvl="6"/>
            <a:endParaRPr lang="da-DK" noProof="0" dirty="0"/>
          </a:p>
        </p:txBody>
      </p:sp>
      <p:sp>
        <p:nvSpPr>
          <p:cNvPr id="7" name="Subtitle 2">
            <a:extLst>
              <a:ext uri="{FF2B5EF4-FFF2-40B4-BE49-F238E27FC236}">
                <a16:creationId xmlns:a16="http://schemas.microsoft.com/office/drawing/2014/main" id="{480E4B1A-1877-DD9D-2D85-D6DD0BFAB613}"/>
              </a:ext>
            </a:extLst>
          </p:cNvPr>
          <p:cNvSpPr>
            <a:spLocks noGrp="1"/>
          </p:cNvSpPr>
          <p:nvPr>
            <p:ph type="subTitle" idx="13" hasCustomPrompt="1"/>
          </p:nvPr>
        </p:nvSpPr>
        <p:spPr>
          <a:xfrm>
            <a:off x="7716403" y="-1"/>
            <a:ext cx="4069194" cy="6045193"/>
          </a:xfrm>
          <a:solidFill>
            <a:schemeClr val="accent4">
              <a:lumMod val="20000"/>
              <a:lumOff val="80000"/>
            </a:schemeClr>
          </a:solidFill>
        </p:spPr>
        <p:txBody>
          <a:bodyPr lIns="406800" tIns="813600" rIns="406800" anchor="t" anchorCtr="0"/>
          <a:lstStyle>
            <a:lvl1pPr marL="0" indent="0" algn="l">
              <a:lnSpc>
                <a:spcPct val="90000"/>
              </a:lnSpc>
              <a:spcBef>
                <a:spcPts val="0"/>
              </a:spcBef>
              <a:spcAft>
                <a:spcPts val="0"/>
              </a:spcAft>
              <a:buFont typeface="Arial" panose="020B0604020202020204" pitchFamily="34" charset="0"/>
              <a:buNone/>
              <a:defRPr sz="4200" b="1" spc="-150" baseline="0">
                <a:solidFill>
                  <a:schemeClr val="accent1"/>
                </a:solidFill>
              </a:defRPr>
            </a:lvl1pPr>
            <a:lvl2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2pPr>
            <a:lvl3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3pPr>
            <a:lvl4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4pPr>
            <a:lvl5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5pPr>
            <a:lvl6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6pPr>
            <a:lvl7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7pPr>
            <a:lvl8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8pPr>
            <a:lvl9pPr marL="0" indent="0" algn="l">
              <a:lnSpc>
                <a:spcPct val="90000"/>
              </a:lnSpc>
              <a:spcBef>
                <a:spcPts val="0"/>
              </a:spcBef>
              <a:spcAft>
                <a:spcPts val="0"/>
              </a:spcAft>
              <a:buFont typeface="Arial" panose="020B0604020202020204" pitchFamily="34" charset="0"/>
              <a:buChar char="​"/>
              <a:tabLst/>
              <a:defRPr sz="4200" b="1">
                <a:solidFill>
                  <a:schemeClr val="accent4">
                    <a:lumMod val="60000"/>
                    <a:lumOff val="40000"/>
                  </a:schemeClr>
                </a:solidFill>
              </a:defRPr>
            </a:lvl9pPr>
          </a:lstStyle>
          <a:p>
            <a:r>
              <a:rPr lang="da-DK" dirty="0"/>
              <a:t>Tilføj titel</a:t>
            </a:r>
          </a:p>
        </p:txBody>
      </p:sp>
      <p:sp>
        <p:nvSpPr>
          <p:cNvPr id="9" name="Text Placeholder 8">
            <a:extLst>
              <a:ext uri="{FF2B5EF4-FFF2-40B4-BE49-F238E27FC236}">
                <a16:creationId xmlns:a16="http://schemas.microsoft.com/office/drawing/2014/main" id="{0F283478-0C23-97EA-288E-19B65FF2B736}"/>
              </a:ext>
            </a:extLst>
          </p:cNvPr>
          <p:cNvSpPr>
            <a:spLocks noGrp="1"/>
          </p:cNvSpPr>
          <p:nvPr>
            <p:ph type="body" sz="quarter" idx="14" hasCustomPrompt="1"/>
          </p:nvPr>
        </p:nvSpPr>
        <p:spPr>
          <a:xfrm>
            <a:off x="8128000" y="2844800"/>
            <a:ext cx="3251200" cy="2081600"/>
          </a:xfrm>
        </p:spPr>
        <p:txBody>
          <a:bodyPr/>
          <a:lstStyle>
            <a:lvl1pPr marL="0" indent="0">
              <a:lnSpc>
                <a:spcPct val="100000"/>
              </a:lnSpc>
              <a:spcAft>
                <a:spcPts val="500"/>
              </a:spcAft>
              <a:buFont typeface="Arial" panose="020B0604020202020204" pitchFamily="34" charset="0"/>
              <a:buChar char="​"/>
              <a:defRPr sz="2000" spc="-30" baseline="0">
                <a:solidFill>
                  <a:schemeClr val="accent1"/>
                </a:solidFill>
              </a:defRPr>
            </a:lvl1pPr>
            <a:lvl2pPr marL="180000">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dirty="0"/>
              <a:t>”Tilføj tal/titel” øverst i denne spalte</a:t>
            </a:r>
          </a:p>
        </p:txBody>
      </p:sp>
      <p:sp>
        <p:nvSpPr>
          <p:cNvPr id="11" name="Text Placeholder 10">
            <a:extLst>
              <a:ext uri="{FF2B5EF4-FFF2-40B4-BE49-F238E27FC236}">
                <a16:creationId xmlns:a16="http://schemas.microsoft.com/office/drawing/2014/main" id="{CE61876D-B238-01CD-C30E-9E834A06C540}"/>
              </a:ext>
            </a:extLst>
          </p:cNvPr>
          <p:cNvSpPr>
            <a:spLocks noGrp="1"/>
          </p:cNvSpPr>
          <p:nvPr>
            <p:ph type="body" sz="quarter" idx="15" hasCustomPrompt="1"/>
          </p:nvPr>
        </p:nvSpPr>
        <p:spPr>
          <a:xfrm>
            <a:off x="8128000" y="5232400"/>
            <a:ext cx="3251200" cy="406400"/>
          </a:xfrm>
        </p:spPr>
        <p:txBody>
          <a:bodyPr anchor="b" anchorCtr="0"/>
          <a:lstStyle>
            <a:lvl1pPr marL="0" indent="0">
              <a:spcBef>
                <a:spcPts val="600"/>
              </a:spcBef>
              <a:buFontTx/>
              <a:buNone/>
              <a:defRPr sz="1200" b="0">
                <a:solidFill>
                  <a:schemeClr val="accent4"/>
                </a:solidFill>
              </a:defRPr>
            </a:lvl1pPr>
            <a:lvl2pPr marL="180000" indent="0">
              <a:buFontTx/>
              <a:buNone/>
              <a:defRPr sz="1200" b="0">
                <a:solidFill>
                  <a:schemeClr val="accent4">
                    <a:lumMod val="60000"/>
                    <a:lumOff val="40000"/>
                  </a:schemeClr>
                </a:solidFill>
              </a:defRPr>
            </a:lvl2pPr>
            <a:lvl3pPr marL="0" indent="0">
              <a:buFontTx/>
              <a:buNone/>
              <a:defRPr sz="1200" b="0">
                <a:solidFill>
                  <a:schemeClr val="accent4">
                    <a:lumMod val="60000"/>
                    <a:lumOff val="40000"/>
                  </a:schemeClr>
                </a:solidFill>
              </a:defRPr>
            </a:lvl3pPr>
            <a:lvl4pPr marL="180000" indent="0">
              <a:buFontTx/>
              <a:buNone/>
              <a:defRPr sz="1200" b="0">
                <a:solidFill>
                  <a:schemeClr val="accent4">
                    <a:lumMod val="60000"/>
                    <a:lumOff val="40000"/>
                  </a:schemeClr>
                </a:solidFill>
              </a:defRPr>
            </a:lvl4pPr>
            <a:lvl5pPr>
              <a:buFontTx/>
              <a:buNone/>
              <a:defRPr sz="1200" b="0">
                <a:solidFill>
                  <a:schemeClr val="accent4">
                    <a:lumMod val="60000"/>
                    <a:lumOff val="40000"/>
                  </a:schemeClr>
                </a:solidFill>
              </a:defRPr>
            </a:lvl5pPr>
            <a:lvl6pPr>
              <a:buFontTx/>
              <a:buNone/>
              <a:defRPr sz="1200" b="0">
                <a:solidFill>
                  <a:schemeClr val="accent4">
                    <a:lumMod val="60000"/>
                    <a:lumOff val="40000"/>
                  </a:schemeClr>
                </a:solidFill>
              </a:defRPr>
            </a:lvl6pPr>
            <a:lvl7pPr>
              <a:buFontTx/>
              <a:buNone/>
              <a:defRPr sz="1200" b="0">
                <a:solidFill>
                  <a:schemeClr val="accent4">
                    <a:lumMod val="60000"/>
                    <a:lumOff val="40000"/>
                  </a:schemeClr>
                </a:solidFill>
              </a:defRPr>
            </a:lvl7pPr>
            <a:lvl8pPr>
              <a:buFontTx/>
              <a:buNone/>
              <a:defRPr sz="1200" b="0">
                <a:solidFill>
                  <a:schemeClr val="accent4">
                    <a:lumMod val="60000"/>
                    <a:lumOff val="40000"/>
                  </a:schemeClr>
                </a:solidFill>
              </a:defRPr>
            </a:lvl8pPr>
            <a:lvl9pPr>
              <a:buFontTx/>
              <a:buNone/>
              <a:defRPr sz="1200" b="0">
                <a:solidFill>
                  <a:schemeClr val="accent4">
                    <a:lumMod val="60000"/>
                    <a:lumOff val="40000"/>
                  </a:schemeClr>
                </a:solidFill>
              </a:defRPr>
            </a:lvl9pPr>
          </a:lstStyle>
          <a:p>
            <a:pPr lvl="0"/>
            <a:r>
              <a:rPr lang="da-DK" dirty="0"/>
              <a:t>Klik for at tilføje kilde her</a:t>
            </a:r>
          </a:p>
        </p:txBody>
      </p:sp>
      <p:sp>
        <p:nvSpPr>
          <p:cNvPr id="4" name="Date Placeholder 3" hidden="1">
            <a:extLst>
              <a:ext uri="{FF2B5EF4-FFF2-40B4-BE49-F238E27FC236}">
                <a16:creationId xmlns:a16="http://schemas.microsoft.com/office/drawing/2014/main" id="{A8D7B535-415A-41F4-AFE0-6FFBBBD7631B}"/>
              </a:ext>
            </a:extLst>
          </p:cNvPr>
          <p:cNvSpPr>
            <a:spLocks noGrp="1"/>
          </p:cNvSpPr>
          <p:nvPr>
            <p:ph type="dt" sz="half" idx="10"/>
          </p:nvPr>
        </p:nvSpPr>
        <p:spPr/>
        <p:txBody>
          <a:bodyPr/>
          <a:lstStyle/>
          <a:p>
            <a:fld id="{36BC887B-8CE7-4916-B657-358254B6B3F1}"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12CFB2E6-561D-40B3-AC0C-DD0BE409F019}"/>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0EA510CB-1580-43BE-BB77-910FF9E78674}"/>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
        <p:nvSpPr>
          <p:cNvPr id="15" name="TextBox 14">
            <a:extLst>
              <a:ext uri="{FF2B5EF4-FFF2-40B4-BE49-F238E27FC236}">
                <a16:creationId xmlns:a16="http://schemas.microsoft.com/office/drawing/2014/main" id="{CFB13643-35B6-03BE-1E94-F78A027487E7}"/>
              </a:ext>
            </a:extLst>
          </p:cNvPr>
          <p:cNvSpPr txBox="1"/>
          <p:nvPr userDrawn="1"/>
        </p:nvSpPr>
        <p:spPr>
          <a:xfrm>
            <a:off x="-2596569" y="0"/>
            <a:ext cx="2450466" cy="3429000"/>
          </a:xfrm>
          <a:prstGeom prst="rect">
            <a:avLst/>
          </a:prstGeom>
          <a:noFill/>
          <a:ln w="12700">
            <a:solidFill>
              <a:schemeClr val="tx1">
                <a:lumMod val="50000"/>
                <a:lumOff val="50000"/>
              </a:schemeClr>
            </a:solidFill>
            <a:prstDash val="lgDash"/>
          </a:ln>
        </p:spPr>
        <p:txBody>
          <a:bodyPr wrap="square" lIns="205200" tIns="205200" rIns="205200" bIns="205200" rtlCol="0">
            <a:noAutofit/>
          </a:bodyPr>
          <a:lstStyle/>
          <a:p>
            <a:pPr algn="l">
              <a:lnSpc>
                <a:spcPct val="110000"/>
              </a:lnSpc>
              <a:spcBef>
                <a:spcPts val="600"/>
              </a:spcBef>
              <a:spcAft>
                <a:spcPts val="600"/>
              </a:spcAft>
            </a:pPr>
            <a:r>
              <a:rPr lang="da-DK" sz="1200" b="1" dirty="0">
                <a:solidFill>
                  <a:schemeClr val="tx1"/>
                </a:solidFill>
              </a:rPr>
              <a:t>Brug følgende farver sammen:</a:t>
            </a:r>
          </a:p>
        </p:txBody>
      </p:sp>
      <p:sp>
        <p:nvSpPr>
          <p:cNvPr id="16" name="Rectangle 15">
            <a:extLst>
              <a:ext uri="{FF2B5EF4-FFF2-40B4-BE49-F238E27FC236}">
                <a16:creationId xmlns:a16="http://schemas.microsoft.com/office/drawing/2014/main" id="{3A135670-84E8-010A-72BF-855B9BD5457A}"/>
              </a:ext>
            </a:extLst>
          </p:cNvPr>
          <p:cNvSpPr/>
          <p:nvPr userDrawn="1"/>
        </p:nvSpPr>
        <p:spPr>
          <a:xfrm>
            <a:off x="-2369315" y="798513"/>
            <a:ext cx="1967711" cy="5118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spAutoFit/>
          </a:bodyPr>
          <a:lstStyle/>
          <a:p>
            <a:pPr algn="l"/>
            <a:r>
              <a:rPr lang="da-DK" sz="1200" b="1" dirty="0">
                <a:solidFill>
                  <a:schemeClr val="accent1"/>
                </a:solidFill>
              </a:rPr>
              <a:t>Eksempel 1</a:t>
            </a:r>
          </a:p>
        </p:txBody>
      </p:sp>
      <p:sp>
        <p:nvSpPr>
          <p:cNvPr id="17" name="Rectangle 16">
            <a:extLst>
              <a:ext uri="{FF2B5EF4-FFF2-40B4-BE49-F238E27FC236}">
                <a16:creationId xmlns:a16="http://schemas.microsoft.com/office/drawing/2014/main" id="{D823ABA0-E2F0-5DC0-0557-4F1151AF40AA}"/>
              </a:ext>
            </a:extLst>
          </p:cNvPr>
          <p:cNvSpPr/>
          <p:nvPr userDrawn="1"/>
        </p:nvSpPr>
        <p:spPr>
          <a:xfrm>
            <a:off x="-2369316" y="2108857"/>
            <a:ext cx="1967711" cy="51183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spAutoFit/>
          </a:bodyPr>
          <a:lstStyle/>
          <a:p>
            <a:pPr algn="l"/>
            <a:r>
              <a:rPr lang="da-DK" sz="1200" b="1" dirty="0">
                <a:solidFill>
                  <a:schemeClr val="accent1"/>
                </a:solidFill>
              </a:rPr>
              <a:t>Eksempel 3</a:t>
            </a:r>
          </a:p>
        </p:txBody>
      </p:sp>
      <p:sp>
        <p:nvSpPr>
          <p:cNvPr id="18" name="Rectangle 17">
            <a:extLst>
              <a:ext uri="{FF2B5EF4-FFF2-40B4-BE49-F238E27FC236}">
                <a16:creationId xmlns:a16="http://schemas.microsoft.com/office/drawing/2014/main" id="{12F5E1E2-4D57-2BA5-FF1E-8E01A3B6AF75}"/>
              </a:ext>
            </a:extLst>
          </p:cNvPr>
          <p:cNvSpPr/>
          <p:nvPr userDrawn="1"/>
        </p:nvSpPr>
        <p:spPr>
          <a:xfrm>
            <a:off x="-2369315" y="1418431"/>
            <a:ext cx="1967711" cy="5118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spAutoFit/>
          </a:bodyPr>
          <a:lstStyle/>
          <a:p>
            <a:pPr algn="l"/>
            <a:r>
              <a:rPr lang="da-DK" sz="1200" b="1" dirty="0">
                <a:solidFill>
                  <a:schemeClr val="accent1"/>
                </a:solidFill>
              </a:rPr>
              <a:t>Eksempel 2</a:t>
            </a:r>
          </a:p>
        </p:txBody>
      </p:sp>
      <p:sp>
        <p:nvSpPr>
          <p:cNvPr id="19" name="Rectangle 18">
            <a:extLst>
              <a:ext uri="{FF2B5EF4-FFF2-40B4-BE49-F238E27FC236}">
                <a16:creationId xmlns:a16="http://schemas.microsoft.com/office/drawing/2014/main" id="{06D572EA-FC5F-1732-C8B7-493C93D0C5EF}"/>
              </a:ext>
            </a:extLst>
          </p:cNvPr>
          <p:cNvSpPr/>
          <p:nvPr userDrawn="1"/>
        </p:nvSpPr>
        <p:spPr>
          <a:xfrm>
            <a:off x="-2385194" y="2728775"/>
            <a:ext cx="1967711" cy="51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spAutoFit/>
          </a:bodyPr>
          <a:lstStyle/>
          <a:p>
            <a:pPr algn="l"/>
            <a:r>
              <a:rPr lang="da-DK" sz="1200" b="1" dirty="0">
                <a:solidFill>
                  <a:schemeClr val="accent1"/>
                </a:solidFill>
              </a:rPr>
              <a:t>Eksempel 4</a:t>
            </a:r>
          </a:p>
        </p:txBody>
      </p:sp>
    </p:spTree>
    <p:extLst>
      <p:ext uri="{BB962C8B-B14F-4D97-AF65-F5344CB8AC3E}">
        <p14:creationId xmlns:p14="http://schemas.microsoft.com/office/powerpoint/2010/main" val="131636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lled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406400" y="0"/>
            <a:ext cx="11379199" cy="6045200"/>
          </a:xfrm>
          <a:solidFill>
            <a:srgbClr val="F3F2F1"/>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6" name="TextBox 5">
            <a:extLst>
              <a:ext uri="{FF2B5EF4-FFF2-40B4-BE49-F238E27FC236}">
                <a16:creationId xmlns:a16="http://schemas.microsoft.com/office/drawing/2014/main" id="{28D7CEF7-86C1-4031-82B4-E5677EF2EF7C}"/>
              </a:ext>
            </a:extLst>
          </p:cNvPr>
          <p:cNvSpPr txBox="1"/>
          <p:nvPr userDrawn="1"/>
        </p:nvSpPr>
        <p:spPr>
          <a:xfrm>
            <a:off x="-2596569" y="0"/>
            <a:ext cx="2450466" cy="2996333"/>
          </a:xfrm>
          <a:prstGeom prst="rect">
            <a:avLst/>
          </a:prstGeom>
          <a:noFill/>
          <a:ln w="12700">
            <a:solidFill>
              <a:schemeClr val="tx1">
                <a:lumMod val="50000"/>
                <a:lumOff val="50000"/>
              </a:schemeClr>
            </a:solidFill>
            <a:prstDash val="lgDash"/>
          </a:ln>
        </p:spPr>
        <p:txBody>
          <a:bodyPr wrap="square" lIns="205200" tIns="205200" rIns="205200" bIns="205200" rtlCol="0">
            <a:spAutoFit/>
          </a:bodyPr>
          <a:lstStyle/>
          <a:p>
            <a:pPr algn="l">
              <a:lnSpc>
                <a:spcPct val="110000"/>
              </a:lnSpc>
              <a:spcBef>
                <a:spcPts val="600"/>
              </a:spcBef>
              <a:spcAft>
                <a:spcPts val="600"/>
              </a:spcAft>
            </a:pPr>
            <a:r>
              <a:rPr lang="da-DK" sz="1200" b="1" dirty="0">
                <a:solidFill>
                  <a:schemeClr val="tx1"/>
                </a:solidFill>
              </a:rPr>
              <a:t>Tilføj billedtekst:</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tx1"/>
                </a:solidFill>
              </a:rPr>
              <a:t>Tilføj et ”Tekstfelt”.</a:t>
            </a:r>
          </a:p>
          <a:p>
            <a:pPr marL="0" indent="0" algn="l">
              <a:lnSpc>
                <a:spcPct val="110000"/>
              </a:lnSpc>
              <a:spcBef>
                <a:spcPts val="600"/>
              </a:spcBef>
              <a:spcAft>
                <a:spcPts val="600"/>
              </a:spcAft>
              <a:buFont typeface="Arial" panose="020B0604020202020204" pitchFamily="34" charset="0"/>
              <a:buNone/>
            </a:pPr>
            <a:endParaRPr lang="da-DK" sz="1200" b="0" dirty="0">
              <a:solidFill>
                <a:schemeClr val="tx1"/>
              </a:solidFill>
            </a:endParaRPr>
          </a:p>
          <a:p>
            <a:pPr marL="0" indent="0" algn="l">
              <a:lnSpc>
                <a:spcPct val="110000"/>
              </a:lnSpc>
              <a:spcBef>
                <a:spcPts val="600"/>
              </a:spcBef>
              <a:spcAft>
                <a:spcPts val="600"/>
              </a:spcAft>
              <a:buFont typeface="Arial" panose="020B0604020202020204" pitchFamily="34" charset="0"/>
              <a:buNone/>
            </a:pPr>
            <a:endParaRPr lang="da-DK" sz="1200" b="0" dirty="0">
              <a:solidFill>
                <a:schemeClr val="tx1"/>
              </a:solidFill>
            </a:endParaRP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tx1"/>
                </a:solidFill>
              </a:rPr>
              <a:t>Justér skriftstørrelse efter behov.</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tx1"/>
                </a:solidFill>
              </a:rPr>
              <a:t>Brug de grå hjælpelinjer til at justere størrelsen og placeringen på tekstfeltet.</a:t>
            </a:r>
          </a:p>
        </p:txBody>
      </p:sp>
      <p:pic>
        <p:nvPicPr>
          <p:cNvPr id="9" name="Picture 8">
            <a:extLst>
              <a:ext uri="{FF2B5EF4-FFF2-40B4-BE49-F238E27FC236}">
                <a16:creationId xmlns:a16="http://schemas.microsoft.com/office/drawing/2014/main" id="{CCB17208-1B16-E840-BC47-B5C5477276B4}"/>
              </a:ext>
            </a:extLst>
          </p:cNvPr>
          <p:cNvPicPr>
            <a:picLocks noChangeAspect="1"/>
          </p:cNvPicPr>
          <p:nvPr userDrawn="1"/>
        </p:nvPicPr>
        <p:blipFill>
          <a:blip r:embed="rId2"/>
          <a:stretch>
            <a:fillRect/>
          </a:stretch>
        </p:blipFill>
        <p:spPr>
          <a:xfrm>
            <a:off x="-2183766" y="798513"/>
            <a:ext cx="1358039" cy="714375"/>
          </a:xfrm>
          <a:prstGeom prst="rect">
            <a:avLst/>
          </a:prstGeom>
        </p:spPr>
      </p:pic>
      <p:sp>
        <p:nvSpPr>
          <p:cNvPr id="3" name="Date Placeholder 2" hidden="1">
            <a:extLst>
              <a:ext uri="{FF2B5EF4-FFF2-40B4-BE49-F238E27FC236}">
                <a16:creationId xmlns:a16="http://schemas.microsoft.com/office/drawing/2014/main" id="{2CC4A043-07A5-4F4F-95E4-B0587DB31E9D}"/>
              </a:ext>
            </a:extLst>
          </p:cNvPr>
          <p:cNvSpPr>
            <a:spLocks noGrp="1"/>
          </p:cNvSpPr>
          <p:nvPr>
            <p:ph type="dt" sz="half" idx="15"/>
          </p:nvPr>
        </p:nvSpPr>
        <p:spPr/>
        <p:txBody>
          <a:bodyPr/>
          <a:lstStyle/>
          <a:p>
            <a:fld id="{C8C0198D-50AF-459A-9B0E-DD78A60F0B24}" type="datetime2">
              <a:rPr lang="da-DK" smtClean="0"/>
              <a:t>18. februar 2026</a:t>
            </a:fld>
            <a:endParaRPr lang="da-DK" dirty="0"/>
          </a:p>
        </p:txBody>
      </p:sp>
      <p:sp>
        <p:nvSpPr>
          <p:cNvPr id="4" name="Footer Placeholder 3" hidden="1">
            <a:extLst>
              <a:ext uri="{FF2B5EF4-FFF2-40B4-BE49-F238E27FC236}">
                <a16:creationId xmlns:a16="http://schemas.microsoft.com/office/drawing/2014/main" id="{3AB418F0-9D79-4378-996E-8E20714D8BFB}"/>
              </a:ext>
            </a:extLst>
          </p:cNvPr>
          <p:cNvSpPr>
            <a:spLocks noGrp="1"/>
          </p:cNvSpPr>
          <p:nvPr>
            <p:ph type="ftr" sz="quarter" idx="16"/>
          </p:nvPr>
        </p:nvSpPr>
        <p:spPr/>
        <p:txBody>
          <a:bodyPr/>
          <a:lstStyle/>
          <a:p>
            <a:endParaRPr lang="da-DK" dirty="0"/>
          </a:p>
        </p:txBody>
      </p:sp>
      <p:sp>
        <p:nvSpPr>
          <p:cNvPr id="5" name="Slide Number Placeholder 4">
            <a:extLst>
              <a:ext uri="{FF2B5EF4-FFF2-40B4-BE49-F238E27FC236}">
                <a16:creationId xmlns:a16="http://schemas.microsoft.com/office/drawing/2014/main" id="{45916055-E20F-48FE-B1EB-4459DEF5CDC3}"/>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1473848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lede + overskrift">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406400" y="1622544"/>
            <a:ext cx="11379199" cy="4422656"/>
          </a:xfrm>
          <a:solidFill>
            <a:srgbClr val="F3F2F1"/>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2" name="Title 1">
            <a:extLst>
              <a:ext uri="{FF2B5EF4-FFF2-40B4-BE49-F238E27FC236}">
                <a16:creationId xmlns:a16="http://schemas.microsoft.com/office/drawing/2014/main" id="{B4481551-4105-B855-DFC9-0002E832A4B3}"/>
              </a:ext>
            </a:extLst>
          </p:cNvPr>
          <p:cNvSpPr>
            <a:spLocks noGrp="1"/>
          </p:cNvSpPr>
          <p:nvPr>
            <p:ph type="title" hasCustomPrompt="1"/>
          </p:nvPr>
        </p:nvSpPr>
        <p:spPr/>
        <p:txBody>
          <a:bodyPr/>
          <a:lstStyle/>
          <a:p>
            <a:r>
              <a:rPr lang="da-DK" dirty="0"/>
              <a:t>Klik for at tilføje titel</a:t>
            </a:r>
          </a:p>
        </p:txBody>
      </p:sp>
      <p:sp>
        <p:nvSpPr>
          <p:cNvPr id="3" name="Date Placeholder 2" hidden="1">
            <a:extLst>
              <a:ext uri="{FF2B5EF4-FFF2-40B4-BE49-F238E27FC236}">
                <a16:creationId xmlns:a16="http://schemas.microsoft.com/office/drawing/2014/main" id="{2CC4A043-07A5-4F4F-95E4-B0587DB31E9D}"/>
              </a:ext>
            </a:extLst>
          </p:cNvPr>
          <p:cNvSpPr>
            <a:spLocks noGrp="1"/>
          </p:cNvSpPr>
          <p:nvPr>
            <p:ph type="dt" sz="half" idx="15"/>
          </p:nvPr>
        </p:nvSpPr>
        <p:spPr/>
        <p:txBody>
          <a:bodyPr/>
          <a:lstStyle/>
          <a:p>
            <a:fld id="{7EB45F9F-541F-487B-92B4-26E0D9451AB1}" type="datetime2">
              <a:rPr lang="da-DK" smtClean="0"/>
              <a:t>18. februar 2026</a:t>
            </a:fld>
            <a:endParaRPr lang="da-DK" dirty="0"/>
          </a:p>
        </p:txBody>
      </p:sp>
      <p:sp>
        <p:nvSpPr>
          <p:cNvPr id="4" name="Footer Placeholder 3" hidden="1">
            <a:extLst>
              <a:ext uri="{FF2B5EF4-FFF2-40B4-BE49-F238E27FC236}">
                <a16:creationId xmlns:a16="http://schemas.microsoft.com/office/drawing/2014/main" id="{3AB418F0-9D79-4378-996E-8E20714D8BFB}"/>
              </a:ext>
            </a:extLst>
          </p:cNvPr>
          <p:cNvSpPr>
            <a:spLocks noGrp="1"/>
          </p:cNvSpPr>
          <p:nvPr>
            <p:ph type="ftr" sz="quarter" idx="16"/>
          </p:nvPr>
        </p:nvSpPr>
        <p:spPr/>
        <p:txBody>
          <a:bodyPr/>
          <a:lstStyle/>
          <a:p>
            <a:endParaRPr lang="da-DK" dirty="0"/>
          </a:p>
        </p:txBody>
      </p:sp>
      <p:sp>
        <p:nvSpPr>
          <p:cNvPr id="5" name="Slide Number Placeholder 4">
            <a:extLst>
              <a:ext uri="{FF2B5EF4-FFF2-40B4-BE49-F238E27FC236}">
                <a16:creationId xmlns:a16="http://schemas.microsoft.com/office/drawing/2014/main" id="{45916055-E20F-48FE-B1EB-4459DEF5CDC3}"/>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1911500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itat 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5FED78-63D2-31E8-4374-C85199CE2F02}"/>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Text Placeholder 8">
            <a:extLst>
              <a:ext uri="{FF2B5EF4-FFF2-40B4-BE49-F238E27FC236}">
                <a16:creationId xmlns:a16="http://schemas.microsoft.com/office/drawing/2014/main" id="{766167BD-2E1B-4064-9794-6E8308216508}"/>
              </a:ext>
            </a:extLst>
          </p:cNvPr>
          <p:cNvSpPr>
            <a:spLocks noGrp="1"/>
          </p:cNvSpPr>
          <p:nvPr>
            <p:ph type="body" sz="quarter" idx="13" hasCustomPrompt="1"/>
          </p:nvPr>
        </p:nvSpPr>
        <p:spPr>
          <a:xfrm>
            <a:off x="812801" y="1943101"/>
            <a:ext cx="6502400" cy="3289300"/>
          </a:xfrm>
        </p:spPr>
        <p:txBody>
          <a:bodyPr/>
          <a:lstStyle>
            <a:lvl1pPr marL="0" indent="0">
              <a:lnSpc>
                <a:spcPct val="120000"/>
              </a:lnSpc>
              <a:spcBef>
                <a:spcPts val="600"/>
              </a:spcBef>
              <a:spcAft>
                <a:spcPts val="600"/>
              </a:spcAft>
              <a:buFontTx/>
              <a:buNone/>
              <a:defRPr sz="2000" b="0">
                <a:solidFill>
                  <a:schemeClr val="accent1"/>
                </a:solidFill>
              </a:defRPr>
            </a:lvl1pPr>
            <a:lvl2pPr marL="0" indent="0">
              <a:lnSpc>
                <a:spcPct val="120000"/>
              </a:lnSpc>
              <a:spcBef>
                <a:spcPts val="600"/>
              </a:spcBef>
              <a:spcAft>
                <a:spcPts val="600"/>
              </a:spcAft>
              <a:buFontTx/>
              <a:buNone/>
              <a:defRPr sz="2000" b="0">
                <a:solidFill>
                  <a:schemeClr val="tx2"/>
                </a:solidFill>
              </a:defRPr>
            </a:lvl2pPr>
            <a:lvl3pPr marL="0" indent="0">
              <a:lnSpc>
                <a:spcPct val="120000"/>
              </a:lnSpc>
              <a:spcBef>
                <a:spcPts val="600"/>
              </a:spcBef>
              <a:spcAft>
                <a:spcPts val="600"/>
              </a:spcAft>
              <a:buFontTx/>
              <a:buNone/>
              <a:defRPr sz="2000" b="0">
                <a:solidFill>
                  <a:schemeClr val="tx2"/>
                </a:solidFill>
              </a:defRPr>
            </a:lvl3pPr>
            <a:lvl4pPr marL="0" indent="0">
              <a:lnSpc>
                <a:spcPct val="120000"/>
              </a:lnSpc>
              <a:spcBef>
                <a:spcPts val="600"/>
              </a:spcBef>
              <a:spcAft>
                <a:spcPts val="600"/>
              </a:spcAft>
              <a:buFontTx/>
              <a:buNone/>
              <a:defRPr sz="2000" b="0">
                <a:solidFill>
                  <a:schemeClr val="tx2"/>
                </a:solidFill>
              </a:defRPr>
            </a:lvl4pPr>
            <a:lvl5pPr marL="0" indent="0">
              <a:lnSpc>
                <a:spcPct val="120000"/>
              </a:lnSpc>
              <a:spcBef>
                <a:spcPts val="600"/>
              </a:spcBef>
              <a:spcAft>
                <a:spcPts val="600"/>
              </a:spcAft>
              <a:buFontTx/>
              <a:buNone/>
              <a:defRPr sz="2000" b="0">
                <a:solidFill>
                  <a:schemeClr val="tx2"/>
                </a:solidFill>
              </a:defRPr>
            </a:lvl5pPr>
            <a:lvl6pPr marL="0" indent="0">
              <a:lnSpc>
                <a:spcPct val="120000"/>
              </a:lnSpc>
              <a:spcBef>
                <a:spcPts val="600"/>
              </a:spcBef>
              <a:spcAft>
                <a:spcPts val="600"/>
              </a:spcAft>
              <a:buFontTx/>
              <a:buNone/>
              <a:defRPr sz="2000" b="0">
                <a:solidFill>
                  <a:schemeClr val="tx2"/>
                </a:solidFill>
              </a:defRPr>
            </a:lvl6pPr>
            <a:lvl7pPr marL="0" indent="0">
              <a:lnSpc>
                <a:spcPct val="120000"/>
              </a:lnSpc>
              <a:spcBef>
                <a:spcPts val="600"/>
              </a:spcBef>
              <a:spcAft>
                <a:spcPts val="600"/>
              </a:spcAft>
              <a:buFontTx/>
              <a:buNone/>
              <a:defRPr sz="2000" b="0">
                <a:solidFill>
                  <a:schemeClr val="tx2"/>
                </a:solidFill>
              </a:defRPr>
            </a:lvl7pPr>
            <a:lvl8pPr marL="0" indent="0">
              <a:lnSpc>
                <a:spcPct val="120000"/>
              </a:lnSpc>
              <a:spcBef>
                <a:spcPts val="600"/>
              </a:spcBef>
              <a:spcAft>
                <a:spcPts val="600"/>
              </a:spcAft>
              <a:buFontTx/>
              <a:buNone/>
              <a:defRPr sz="2000" b="0">
                <a:solidFill>
                  <a:schemeClr val="tx2"/>
                </a:solidFill>
              </a:defRPr>
            </a:lvl8pPr>
            <a:lvl9pPr marL="0" indent="0">
              <a:lnSpc>
                <a:spcPct val="120000"/>
              </a:lnSpc>
              <a:spcBef>
                <a:spcPts val="600"/>
              </a:spcBef>
              <a:spcAft>
                <a:spcPts val="600"/>
              </a:spcAft>
              <a:buFontTx/>
              <a:buNone/>
              <a:defRPr sz="2000" b="0">
                <a:solidFill>
                  <a:schemeClr val="tx2"/>
                </a:solidFill>
              </a:defRPr>
            </a:lvl9pPr>
          </a:lstStyle>
          <a:p>
            <a:pPr lvl="0"/>
            <a:r>
              <a:rPr lang="da-DK" dirty="0"/>
              <a:t>Klik for at tilføje citat eller udtalelse</a:t>
            </a:r>
          </a:p>
        </p:txBody>
      </p:sp>
      <p:sp>
        <p:nvSpPr>
          <p:cNvPr id="2" name="TextBox 1">
            <a:extLst>
              <a:ext uri="{FF2B5EF4-FFF2-40B4-BE49-F238E27FC236}">
                <a16:creationId xmlns:a16="http://schemas.microsoft.com/office/drawing/2014/main" id="{98B08A7C-3E36-9B86-6280-EC4083F34431}"/>
              </a:ext>
            </a:extLst>
          </p:cNvPr>
          <p:cNvSpPr txBox="1"/>
          <p:nvPr userDrawn="1"/>
        </p:nvSpPr>
        <p:spPr>
          <a:xfrm>
            <a:off x="779735" y="921172"/>
            <a:ext cx="1144694" cy="327738"/>
          </a:xfrm>
          <a:prstGeom prst="rect">
            <a:avLst/>
          </a:prstGeom>
          <a:noFill/>
        </p:spPr>
        <p:txBody>
          <a:bodyPr wrap="square" lIns="0" tIns="0" rIns="0" bIns="0" rtlCol="0">
            <a:noAutofit/>
          </a:bodyPr>
          <a:lstStyle/>
          <a:p>
            <a:pPr lvl="0">
              <a:lnSpc>
                <a:spcPts val="9200"/>
              </a:lnSpc>
            </a:pPr>
            <a:r>
              <a:rPr lang="da-DK" sz="9600" dirty="0">
                <a:solidFill>
                  <a:schemeClr val="accent1"/>
                </a:solidFill>
              </a:rPr>
              <a:t>“</a:t>
            </a:r>
          </a:p>
        </p:txBody>
      </p:sp>
      <p:sp>
        <p:nvSpPr>
          <p:cNvPr id="8" name="Text Placeholder 7">
            <a:extLst>
              <a:ext uri="{FF2B5EF4-FFF2-40B4-BE49-F238E27FC236}">
                <a16:creationId xmlns:a16="http://schemas.microsoft.com/office/drawing/2014/main" id="{3EDA431F-1EF2-8257-E5B0-2731FF4544CE}"/>
              </a:ext>
            </a:extLst>
          </p:cNvPr>
          <p:cNvSpPr>
            <a:spLocks noGrp="1"/>
          </p:cNvSpPr>
          <p:nvPr>
            <p:ph type="body" sz="quarter" idx="17" hasCustomPrompt="1"/>
          </p:nvPr>
        </p:nvSpPr>
        <p:spPr>
          <a:xfrm>
            <a:off x="812800" y="5232401"/>
            <a:ext cx="6502400" cy="406399"/>
          </a:xfrm>
        </p:spPr>
        <p:txBody>
          <a:bodyPr anchor="b" anchorCtr="0"/>
          <a:lstStyle>
            <a:lvl1pPr marL="0" indent="0">
              <a:lnSpc>
                <a:spcPct val="110000"/>
              </a:lnSpc>
              <a:spcBef>
                <a:spcPts val="600"/>
              </a:spcBef>
              <a:spcAft>
                <a:spcPts val="600"/>
              </a:spcAft>
              <a:buNone/>
              <a:defRPr sz="1200" b="0">
                <a:solidFill>
                  <a:schemeClr val="accent1"/>
                </a:solidFill>
              </a:defRPr>
            </a:lvl1pPr>
            <a:lvl2pPr marL="0" indent="0">
              <a:lnSpc>
                <a:spcPct val="110000"/>
              </a:lnSpc>
              <a:spcBef>
                <a:spcPts val="600"/>
              </a:spcBef>
              <a:spcAft>
                <a:spcPts val="600"/>
              </a:spcAft>
              <a:buNone/>
              <a:defRPr sz="1200" b="0">
                <a:solidFill>
                  <a:schemeClr val="tx2"/>
                </a:solidFill>
              </a:defRPr>
            </a:lvl2pPr>
            <a:lvl3pPr marL="0" indent="0">
              <a:lnSpc>
                <a:spcPct val="110000"/>
              </a:lnSpc>
              <a:spcBef>
                <a:spcPts val="600"/>
              </a:spcBef>
              <a:spcAft>
                <a:spcPts val="600"/>
              </a:spcAft>
              <a:buFont typeface="Arial" panose="020B0604020202020204" pitchFamily="34" charset="0"/>
              <a:buNone/>
              <a:defRPr sz="1200" b="0">
                <a:solidFill>
                  <a:schemeClr val="tx2"/>
                </a:solidFill>
              </a:defRPr>
            </a:lvl3pPr>
            <a:lvl4pPr marL="0" indent="0">
              <a:lnSpc>
                <a:spcPct val="110000"/>
              </a:lnSpc>
              <a:spcBef>
                <a:spcPts val="600"/>
              </a:spcBef>
              <a:spcAft>
                <a:spcPts val="600"/>
              </a:spcAft>
              <a:buFont typeface="Arial" panose="020B0604020202020204" pitchFamily="34" charset="0"/>
              <a:buNone/>
              <a:defRPr sz="1200" b="0">
                <a:solidFill>
                  <a:schemeClr val="tx2"/>
                </a:solidFill>
              </a:defRPr>
            </a:lvl4pPr>
            <a:lvl5pPr marL="0" indent="0">
              <a:lnSpc>
                <a:spcPct val="110000"/>
              </a:lnSpc>
              <a:spcBef>
                <a:spcPts val="600"/>
              </a:spcBef>
              <a:spcAft>
                <a:spcPts val="600"/>
              </a:spcAft>
              <a:buNone/>
              <a:defRPr sz="1200" b="0">
                <a:solidFill>
                  <a:schemeClr val="tx2"/>
                </a:solidFill>
              </a:defRPr>
            </a:lvl5pPr>
            <a:lvl6pPr marL="0" indent="0">
              <a:lnSpc>
                <a:spcPct val="110000"/>
              </a:lnSpc>
              <a:spcBef>
                <a:spcPts val="600"/>
              </a:spcBef>
              <a:spcAft>
                <a:spcPts val="600"/>
              </a:spcAft>
              <a:buNone/>
              <a:defRPr sz="1200" b="0">
                <a:solidFill>
                  <a:schemeClr val="tx2"/>
                </a:solidFill>
              </a:defRPr>
            </a:lvl6pPr>
            <a:lvl7pPr marL="0" indent="0">
              <a:lnSpc>
                <a:spcPct val="110000"/>
              </a:lnSpc>
              <a:spcBef>
                <a:spcPts val="600"/>
              </a:spcBef>
              <a:spcAft>
                <a:spcPts val="600"/>
              </a:spcAft>
              <a:buNone/>
              <a:defRPr sz="1200" b="0">
                <a:solidFill>
                  <a:schemeClr val="tx2"/>
                </a:solidFill>
              </a:defRPr>
            </a:lvl7pPr>
            <a:lvl8pPr marL="0" indent="0">
              <a:lnSpc>
                <a:spcPct val="110000"/>
              </a:lnSpc>
              <a:spcBef>
                <a:spcPts val="600"/>
              </a:spcBef>
              <a:spcAft>
                <a:spcPts val="600"/>
              </a:spcAft>
              <a:buNone/>
              <a:defRPr sz="1200" b="0">
                <a:solidFill>
                  <a:schemeClr val="tx2"/>
                </a:solidFill>
              </a:defRPr>
            </a:lvl8pPr>
            <a:lvl9pPr marL="0" indent="0">
              <a:lnSpc>
                <a:spcPct val="110000"/>
              </a:lnSpc>
              <a:spcBef>
                <a:spcPts val="600"/>
              </a:spcBef>
              <a:spcAft>
                <a:spcPts val="600"/>
              </a:spcAft>
              <a:buNone/>
              <a:defRPr sz="1200" b="0">
                <a:solidFill>
                  <a:schemeClr val="tx2"/>
                </a:solidFill>
              </a:defRPr>
            </a:lvl9pPr>
          </a:lstStyle>
          <a:p>
            <a:pPr lvl="0"/>
            <a:r>
              <a:rPr lang="da-DK" noProof="0" dirty="0"/>
              <a:t>Klik for at tilføje navn, stilling</a:t>
            </a:r>
          </a:p>
        </p:txBody>
      </p:sp>
      <p:sp>
        <p:nvSpPr>
          <p:cNvPr id="3" name="Pladsholder til dato 2" hidden="1">
            <a:extLst>
              <a:ext uri="{FF2B5EF4-FFF2-40B4-BE49-F238E27FC236}">
                <a16:creationId xmlns:a16="http://schemas.microsoft.com/office/drawing/2014/main" id="{54B14239-AE80-48D7-AC2D-BAEE84B805E7}"/>
              </a:ext>
            </a:extLst>
          </p:cNvPr>
          <p:cNvSpPr>
            <a:spLocks noGrp="1"/>
          </p:cNvSpPr>
          <p:nvPr>
            <p:ph type="dt" sz="half" idx="14"/>
          </p:nvPr>
        </p:nvSpPr>
        <p:spPr/>
        <p:txBody>
          <a:bodyPr/>
          <a:lstStyle/>
          <a:p>
            <a:fld id="{C25908E4-A4F9-4D5F-9BCB-CC3669D8BD01}" type="datetime2">
              <a:rPr lang="da-DK" smtClean="0"/>
              <a:t>18. februar 2026</a:t>
            </a:fld>
            <a:endParaRPr lang="da-DK" dirty="0"/>
          </a:p>
        </p:txBody>
      </p:sp>
      <p:sp>
        <p:nvSpPr>
          <p:cNvPr id="4" name="Pladsholder til sidefod 3" hidden="1">
            <a:extLst>
              <a:ext uri="{FF2B5EF4-FFF2-40B4-BE49-F238E27FC236}">
                <a16:creationId xmlns:a16="http://schemas.microsoft.com/office/drawing/2014/main" id="{5E14EBA6-33CA-4824-8B3D-7EF1A12FEEC8}"/>
              </a:ext>
            </a:extLst>
          </p:cNvPr>
          <p:cNvSpPr>
            <a:spLocks noGrp="1"/>
          </p:cNvSpPr>
          <p:nvPr>
            <p:ph type="ftr" sz="quarter" idx="15"/>
          </p:nvPr>
        </p:nvSpPr>
        <p:spPr/>
        <p:txBody>
          <a:bodyPr/>
          <a:lstStyle/>
          <a:p>
            <a:endParaRPr lang="da-DK" dirty="0"/>
          </a:p>
        </p:txBody>
      </p:sp>
      <p:sp>
        <p:nvSpPr>
          <p:cNvPr id="5" name="Pladsholder til slidenummer 4">
            <a:extLst>
              <a:ext uri="{FF2B5EF4-FFF2-40B4-BE49-F238E27FC236}">
                <a16:creationId xmlns:a16="http://schemas.microsoft.com/office/drawing/2014/main" id="{87E12C1D-EA22-44B2-A592-8786E93B52D7}"/>
              </a:ext>
            </a:extLst>
          </p:cNvPr>
          <p:cNvSpPr>
            <a:spLocks noGrp="1"/>
          </p:cNvSpPr>
          <p:nvPr>
            <p:ph type="sldNum" sz="quarter" idx="16"/>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666282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tat B">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5FED78-63D2-31E8-4374-C85199CE2F02}"/>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Text Placeholder 8">
            <a:extLst>
              <a:ext uri="{FF2B5EF4-FFF2-40B4-BE49-F238E27FC236}">
                <a16:creationId xmlns:a16="http://schemas.microsoft.com/office/drawing/2014/main" id="{766167BD-2E1B-4064-9794-6E8308216508}"/>
              </a:ext>
            </a:extLst>
          </p:cNvPr>
          <p:cNvSpPr>
            <a:spLocks noGrp="1"/>
          </p:cNvSpPr>
          <p:nvPr>
            <p:ph type="body" sz="quarter" idx="13" hasCustomPrompt="1"/>
          </p:nvPr>
        </p:nvSpPr>
        <p:spPr>
          <a:xfrm>
            <a:off x="812801" y="1943101"/>
            <a:ext cx="4876799" cy="3289300"/>
          </a:xfrm>
        </p:spPr>
        <p:txBody>
          <a:bodyPr/>
          <a:lstStyle>
            <a:lvl1pPr marL="0" indent="0">
              <a:lnSpc>
                <a:spcPct val="120000"/>
              </a:lnSpc>
              <a:spcBef>
                <a:spcPts val="600"/>
              </a:spcBef>
              <a:spcAft>
                <a:spcPts val="600"/>
              </a:spcAft>
              <a:buFontTx/>
              <a:buNone/>
              <a:defRPr sz="2000" b="0">
                <a:solidFill>
                  <a:schemeClr val="accent1"/>
                </a:solidFill>
              </a:defRPr>
            </a:lvl1pPr>
            <a:lvl2pPr marL="0" indent="0">
              <a:lnSpc>
                <a:spcPct val="120000"/>
              </a:lnSpc>
              <a:spcBef>
                <a:spcPts val="600"/>
              </a:spcBef>
              <a:spcAft>
                <a:spcPts val="600"/>
              </a:spcAft>
              <a:buFontTx/>
              <a:buNone/>
              <a:defRPr sz="2000" b="0">
                <a:solidFill>
                  <a:schemeClr val="tx2"/>
                </a:solidFill>
              </a:defRPr>
            </a:lvl2pPr>
            <a:lvl3pPr marL="0" indent="0">
              <a:lnSpc>
                <a:spcPct val="120000"/>
              </a:lnSpc>
              <a:spcBef>
                <a:spcPts val="600"/>
              </a:spcBef>
              <a:spcAft>
                <a:spcPts val="600"/>
              </a:spcAft>
              <a:buFontTx/>
              <a:buNone/>
              <a:defRPr sz="2000" b="0">
                <a:solidFill>
                  <a:schemeClr val="tx2"/>
                </a:solidFill>
              </a:defRPr>
            </a:lvl3pPr>
            <a:lvl4pPr marL="0" indent="0">
              <a:lnSpc>
                <a:spcPct val="120000"/>
              </a:lnSpc>
              <a:spcBef>
                <a:spcPts val="600"/>
              </a:spcBef>
              <a:spcAft>
                <a:spcPts val="600"/>
              </a:spcAft>
              <a:buFontTx/>
              <a:buNone/>
              <a:defRPr sz="2000" b="0">
                <a:solidFill>
                  <a:schemeClr val="tx2"/>
                </a:solidFill>
              </a:defRPr>
            </a:lvl4pPr>
            <a:lvl5pPr marL="0" indent="0">
              <a:lnSpc>
                <a:spcPct val="120000"/>
              </a:lnSpc>
              <a:spcBef>
                <a:spcPts val="600"/>
              </a:spcBef>
              <a:spcAft>
                <a:spcPts val="600"/>
              </a:spcAft>
              <a:buFontTx/>
              <a:buNone/>
              <a:defRPr sz="2000" b="0">
                <a:solidFill>
                  <a:schemeClr val="tx2"/>
                </a:solidFill>
              </a:defRPr>
            </a:lvl5pPr>
            <a:lvl6pPr marL="0" indent="0">
              <a:lnSpc>
                <a:spcPct val="120000"/>
              </a:lnSpc>
              <a:spcBef>
                <a:spcPts val="600"/>
              </a:spcBef>
              <a:spcAft>
                <a:spcPts val="600"/>
              </a:spcAft>
              <a:buFontTx/>
              <a:buNone/>
              <a:defRPr sz="2000" b="0">
                <a:solidFill>
                  <a:schemeClr val="tx2"/>
                </a:solidFill>
              </a:defRPr>
            </a:lvl6pPr>
            <a:lvl7pPr marL="0" indent="0">
              <a:lnSpc>
                <a:spcPct val="120000"/>
              </a:lnSpc>
              <a:spcBef>
                <a:spcPts val="600"/>
              </a:spcBef>
              <a:spcAft>
                <a:spcPts val="600"/>
              </a:spcAft>
              <a:buFontTx/>
              <a:buNone/>
              <a:defRPr sz="2000" b="0">
                <a:solidFill>
                  <a:schemeClr val="tx2"/>
                </a:solidFill>
              </a:defRPr>
            </a:lvl7pPr>
            <a:lvl8pPr marL="0" indent="0">
              <a:lnSpc>
                <a:spcPct val="120000"/>
              </a:lnSpc>
              <a:spcBef>
                <a:spcPts val="600"/>
              </a:spcBef>
              <a:spcAft>
                <a:spcPts val="600"/>
              </a:spcAft>
              <a:buFontTx/>
              <a:buNone/>
              <a:defRPr sz="2000" b="0">
                <a:solidFill>
                  <a:schemeClr val="tx2"/>
                </a:solidFill>
              </a:defRPr>
            </a:lvl8pPr>
            <a:lvl9pPr marL="0" indent="0">
              <a:lnSpc>
                <a:spcPct val="120000"/>
              </a:lnSpc>
              <a:spcBef>
                <a:spcPts val="600"/>
              </a:spcBef>
              <a:spcAft>
                <a:spcPts val="600"/>
              </a:spcAft>
              <a:buFontTx/>
              <a:buNone/>
              <a:defRPr sz="2000" b="0">
                <a:solidFill>
                  <a:schemeClr val="tx2"/>
                </a:solidFill>
              </a:defRPr>
            </a:lvl9pPr>
          </a:lstStyle>
          <a:p>
            <a:pPr lvl="0"/>
            <a:r>
              <a:rPr lang="da-DK" dirty="0"/>
              <a:t>Klik for at tilføje citat eller udtalelse</a:t>
            </a:r>
          </a:p>
        </p:txBody>
      </p:sp>
      <p:sp>
        <p:nvSpPr>
          <p:cNvPr id="2" name="TextBox 1">
            <a:extLst>
              <a:ext uri="{FF2B5EF4-FFF2-40B4-BE49-F238E27FC236}">
                <a16:creationId xmlns:a16="http://schemas.microsoft.com/office/drawing/2014/main" id="{98B08A7C-3E36-9B86-6280-EC4083F34431}"/>
              </a:ext>
            </a:extLst>
          </p:cNvPr>
          <p:cNvSpPr txBox="1"/>
          <p:nvPr userDrawn="1"/>
        </p:nvSpPr>
        <p:spPr>
          <a:xfrm>
            <a:off x="779735" y="921172"/>
            <a:ext cx="1144694" cy="327738"/>
          </a:xfrm>
          <a:prstGeom prst="rect">
            <a:avLst/>
          </a:prstGeom>
          <a:noFill/>
        </p:spPr>
        <p:txBody>
          <a:bodyPr wrap="square" lIns="0" tIns="0" rIns="0" bIns="0" rtlCol="0">
            <a:noAutofit/>
          </a:bodyPr>
          <a:lstStyle/>
          <a:p>
            <a:pPr lvl="0">
              <a:lnSpc>
                <a:spcPts val="9200"/>
              </a:lnSpc>
            </a:pPr>
            <a:r>
              <a:rPr lang="da-DK" sz="9600" dirty="0">
                <a:solidFill>
                  <a:schemeClr val="accent1"/>
                </a:solidFill>
              </a:rPr>
              <a:t>“</a:t>
            </a:r>
          </a:p>
        </p:txBody>
      </p:sp>
      <p:sp>
        <p:nvSpPr>
          <p:cNvPr id="8" name="Text Placeholder 7">
            <a:extLst>
              <a:ext uri="{FF2B5EF4-FFF2-40B4-BE49-F238E27FC236}">
                <a16:creationId xmlns:a16="http://schemas.microsoft.com/office/drawing/2014/main" id="{3EDA431F-1EF2-8257-E5B0-2731FF4544CE}"/>
              </a:ext>
            </a:extLst>
          </p:cNvPr>
          <p:cNvSpPr>
            <a:spLocks noGrp="1"/>
          </p:cNvSpPr>
          <p:nvPr>
            <p:ph type="body" sz="quarter" idx="17" hasCustomPrompt="1"/>
          </p:nvPr>
        </p:nvSpPr>
        <p:spPr>
          <a:xfrm>
            <a:off x="812800" y="5232401"/>
            <a:ext cx="4876800" cy="406399"/>
          </a:xfrm>
        </p:spPr>
        <p:txBody>
          <a:bodyPr anchor="b" anchorCtr="0"/>
          <a:lstStyle>
            <a:lvl1pPr marL="0" indent="0">
              <a:lnSpc>
                <a:spcPct val="110000"/>
              </a:lnSpc>
              <a:spcBef>
                <a:spcPts val="600"/>
              </a:spcBef>
              <a:spcAft>
                <a:spcPts val="600"/>
              </a:spcAft>
              <a:buNone/>
              <a:defRPr sz="1200" b="0">
                <a:solidFill>
                  <a:schemeClr val="accent1"/>
                </a:solidFill>
              </a:defRPr>
            </a:lvl1pPr>
            <a:lvl2pPr marL="0" indent="0">
              <a:lnSpc>
                <a:spcPct val="110000"/>
              </a:lnSpc>
              <a:spcBef>
                <a:spcPts val="600"/>
              </a:spcBef>
              <a:spcAft>
                <a:spcPts val="600"/>
              </a:spcAft>
              <a:buNone/>
              <a:defRPr sz="1200" b="0">
                <a:solidFill>
                  <a:schemeClr val="tx2"/>
                </a:solidFill>
              </a:defRPr>
            </a:lvl2pPr>
            <a:lvl3pPr marL="0" indent="0">
              <a:lnSpc>
                <a:spcPct val="110000"/>
              </a:lnSpc>
              <a:spcBef>
                <a:spcPts val="600"/>
              </a:spcBef>
              <a:spcAft>
                <a:spcPts val="600"/>
              </a:spcAft>
              <a:buFont typeface="Arial" panose="020B0604020202020204" pitchFamily="34" charset="0"/>
              <a:buNone/>
              <a:defRPr sz="1200" b="0">
                <a:solidFill>
                  <a:schemeClr val="tx2"/>
                </a:solidFill>
              </a:defRPr>
            </a:lvl3pPr>
            <a:lvl4pPr marL="0" indent="0">
              <a:lnSpc>
                <a:spcPct val="110000"/>
              </a:lnSpc>
              <a:spcBef>
                <a:spcPts val="600"/>
              </a:spcBef>
              <a:spcAft>
                <a:spcPts val="600"/>
              </a:spcAft>
              <a:buFont typeface="Arial" panose="020B0604020202020204" pitchFamily="34" charset="0"/>
              <a:buNone/>
              <a:defRPr sz="1200" b="0">
                <a:solidFill>
                  <a:schemeClr val="tx2"/>
                </a:solidFill>
              </a:defRPr>
            </a:lvl4pPr>
            <a:lvl5pPr marL="0" indent="0">
              <a:lnSpc>
                <a:spcPct val="110000"/>
              </a:lnSpc>
              <a:spcBef>
                <a:spcPts val="600"/>
              </a:spcBef>
              <a:spcAft>
                <a:spcPts val="600"/>
              </a:spcAft>
              <a:buNone/>
              <a:defRPr sz="1200" b="0">
                <a:solidFill>
                  <a:schemeClr val="tx2"/>
                </a:solidFill>
              </a:defRPr>
            </a:lvl5pPr>
            <a:lvl6pPr marL="0" indent="0">
              <a:lnSpc>
                <a:spcPct val="110000"/>
              </a:lnSpc>
              <a:spcBef>
                <a:spcPts val="600"/>
              </a:spcBef>
              <a:spcAft>
                <a:spcPts val="600"/>
              </a:spcAft>
              <a:buNone/>
              <a:defRPr sz="1200" b="0">
                <a:solidFill>
                  <a:schemeClr val="tx2"/>
                </a:solidFill>
              </a:defRPr>
            </a:lvl6pPr>
            <a:lvl7pPr marL="0" indent="0">
              <a:lnSpc>
                <a:spcPct val="110000"/>
              </a:lnSpc>
              <a:spcBef>
                <a:spcPts val="600"/>
              </a:spcBef>
              <a:spcAft>
                <a:spcPts val="600"/>
              </a:spcAft>
              <a:buNone/>
              <a:defRPr sz="1200" b="0">
                <a:solidFill>
                  <a:schemeClr val="tx2"/>
                </a:solidFill>
              </a:defRPr>
            </a:lvl7pPr>
            <a:lvl8pPr marL="0" indent="0">
              <a:lnSpc>
                <a:spcPct val="110000"/>
              </a:lnSpc>
              <a:spcBef>
                <a:spcPts val="600"/>
              </a:spcBef>
              <a:spcAft>
                <a:spcPts val="600"/>
              </a:spcAft>
              <a:buNone/>
              <a:defRPr sz="1200" b="0">
                <a:solidFill>
                  <a:schemeClr val="tx2"/>
                </a:solidFill>
              </a:defRPr>
            </a:lvl8pPr>
            <a:lvl9pPr marL="0" indent="0">
              <a:lnSpc>
                <a:spcPct val="110000"/>
              </a:lnSpc>
              <a:spcBef>
                <a:spcPts val="600"/>
              </a:spcBef>
              <a:spcAft>
                <a:spcPts val="600"/>
              </a:spcAft>
              <a:buNone/>
              <a:defRPr sz="1200" b="0">
                <a:solidFill>
                  <a:schemeClr val="tx2"/>
                </a:solidFill>
              </a:defRPr>
            </a:lvl9pPr>
          </a:lstStyle>
          <a:p>
            <a:pPr lvl="0"/>
            <a:r>
              <a:rPr lang="da-DK" noProof="0" dirty="0"/>
              <a:t>Klik for at tilføje navn, stilling</a:t>
            </a:r>
          </a:p>
        </p:txBody>
      </p:sp>
      <p:sp>
        <p:nvSpPr>
          <p:cNvPr id="7" name="Picture Placeholder 3">
            <a:extLst>
              <a:ext uri="{FF2B5EF4-FFF2-40B4-BE49-F238E27FC236}">
                <a16:creationId xmlns:a16="http://schemas.microsoft.com/office/drawing/2014/main" id="{41D4FD15-E5EA-69DA-CF89-DBB575BE896F}"/>
              </a:ext>
            </a:extLst>
          </p:cNvPr>
          <p:cNvSpPr>
            <a:spLocks noGrp="1"/>
          </p:cNvSpPr>
          <p:nvPr>
            <p:ph type="pic" sz="quarter" idx="18" hasCustomPrompt="1"/>
          </p:nvPr>
        </p:nvSpPr>
        <p:spPr>
          <a:xfrm>
            <a:off x="6313599" y="0"/>
            <a:ext cx="5472000" cy="6045200"/>
          </a:xfrm>
          <a:solidFill>
            <a:schemeClr val="accent4">
              <a:lumMod val="40000"/>
              <a:lumOff val="60000"/>
            </a:schemeClr>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3" name="Pladsholder til dato 2" hidden="1">
            <a:extLst>
              <a:ext uri="{FF2B5EF4-FFF2-40B4-BE49-F238E27FC236}">
                <a16:creationId xmlns:a16="http://schemas.microsoft.com/office/drawing/2014/main" id="{54B14239-AE80-48D7-AC2D-BAEE84B805E7}"/>
              </a:ext>
            </a:extLst>
          </p:cNvPr>
          <p:cNvSpPr>
            <a:spLocks noGrp="1"/>
          </p:cNvSpPr>
          <p:nvPr>
            <p:ph type="dt" sz="half" idx="14"/>
          </p:nvPr>
        </p:nvSpPr>
        <p:spPr/>
        <p:txBody>
          <a:bodyPr/>
          <a:lstStyle/>
          <a:p>
            <a:fld id="{94F2D13E-C11B-47D1-830A-AA1B8170B60E}" type="datetime2">
              <a:rPr lang="da-DK" smtClean="0"/>
              <a:t>18. februar 2026</a:t>
            </a:fld>
            <a:endParaRPr lang="da-DK" dirty="0"/>
          </a:p>
        </p:txBody>
      </p:sp>
      <p:sp>
        <p:nvSpPr>
          <p:cNvPr id="4" name="Pladsholder til sidefod 3" hidden="1">
            <a:extLst>
              <a:ext uri="{FF2B5EF4-FFF2-40B4-BE49-F238E27FC236}">
                <a16:creationId xmlns:a16="http://schemas.microsoft.com/office/drawing/2014/main" id="{5E14EBA6-33CA-4824-8B3D-7EF1A12FEEC8}"/>
              </a:ext>
            </a:extLst>
          </p:cNvPr>
          <p:cNvSpPr>
            <a:spLocks noGrp="1"/>
          </p:cNvSpPr>
          <p:nvPr>
            <p:ph type="ftr" sz="quarter" idx="15"/>
          </p:nvPr>
        </p:nvSpPr>
        <p:spPr/>
        <p:txBody>
          <a:bodyPr/>
          <a:lstStyle/>
          <a:p>
            <a:endParaRPr lang="da-DK" dirty="0"/>
          </a:p>
        </p:txBody>
      </p:sp>
      <p:sp>
        <p:nvSpPr>
          <p:cNvPr id="5" name="Pladsholder til slidenummer 4">
            <a:extLst>
              <a:ext uri="{FF2B5EF4-FFF2-40B4-BE49-F238E27FC236}">
                <a16:creationId xmlns:a16="http://schemas.microsoft.com/office/drawing/2014/main" id="{87E12C1D-EA22-44B2-A592-8786E93B52D7}"/>
              </a:ext>
            </a:extLst>
          </p:cNvPr>
          <p:cNvSpPr>
            <a:spLocks noGrp="1"/>
          </p:cNvSpPr>
          <p:nvPr>
            <p:ph type="sldNum" sz="quarter" idx="16"/>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953310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ks ikoner og tekst 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7F398-E5AE-CE63-BA0E-2E5292F937BF}"/>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CC08F898-F5D5-444B-9BDD-262F8E142DD6}" type="datetime2">
              <a:rPr lang="da-DK" smtClean="0"/>
              <a:t>18. februar 2026</a:t>
            </a:fld>
            <a:endParaRPr lang="da-DK" dirty="0"/>
          </a:p>
        </p:txBody>
      </p:sp>
      <p:sp>
        <p:nvSpPr>
          <p:cNvPr id="5" name="Footer Placeholder 4">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1627200" y="2032000"/>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1627200" y="2438800"/>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1627200" y="3407262"/>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1627200" y="3814062"/>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1627200" y="4775333"/>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1627200" y="5176625"/>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0" name="Text Placeholder 19">
            <a:extLst>
              <a:ext uri="{FF2B5EF4-FFF2-40B4-BE49-F238E27FC236}">
                <a16:creationId xmlns:a16="http://schemas.microsoft.com/office/drawing/2014/main" id="{829657E6-2BBB-AE8B-5738-4ED1193F3C65}"/>
              </a:ext>
            </a:extLst>
          </p:cNvPr>
          <p:cNvSpPr>
            <a:spLocks noGrp="1"/>
          </p:cNvSpPr>
          <p:nvPr>
            <p:ph type="body" sz="quarter" idx="22" hasCustomPrompt="1"/>
          </p:nvPr>
        </p:nvSpPr>
        <p:spPr>
          <a:xfrm>
            <a:off x="6908400" y="2032000"/>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1" name="Text Placeholder 21">
            <a:extLst>
              <a:ext uri="{FF2B5EF4-FFF2-40B4-BE49-F238E27FC236}">
                <a16:creationId xmlns:a16="http://schemas.microsoft.com/office/drawing/2014/main" id="{D5F13A68-0992-A02D-2085-088F7FB386CF}"/>
              </a:ext>
            </a:extLst>
          </p:cNvPr>
          <p:cNvSpPr>
            <a:spLocks noGrp="1"/>
          </p:cNvSpPr>
          <p:nvPr>
            <p:ph type="body" sz="quarter" idx="23" hasCustomPrompt="1"/>
          </p:nvPr>
        </p:nvSpPr>
        <p:spPr>
          <a:xfrm>
            <a:off x="6908400" y="2438800"/>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2" name="Text Placeholder 23">
            <a:extLst>
              <a:ext uri="{FF2B5EF4-FFF2-40B4-BE49-F238E27FC236}">
                <a16:creationId xmlns:a16="http://schemas.microsoft.com/office/drawing/2014/main" id="{1E1EDBBA-CC92-DD1B-0EA3-66A4ACDF4961}"/>
              </a:ext>
            </a:extLst>
          </p:cNvPr>
          <p:cNvSpPr>
            <a:spLocks noGrp="1"/>
          </p:cNvSpPr>
          <p:nvPr>
            <p:ph type="body" sz="quarter" idx="24" hasCustomPrompt="1"/>
          </p:nvPr>
        </p:nvSpPr>
        <p:spPr>
          <a:xfrm>
            <a:off x="6908400" y="3407262"/>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3" name="Text Placeholder 25">
            <a:extLst>
              <a:ext uri="{FF2B5EF4-FFF2-40B4-BE49-F238E27FC236}">
                <a16:creationId xmlns:a16="http://schemas.microsoft.com/office/drawing/2014/main" id="{B709458F-23CC-24F7-D0C5-5E4045FF801D}"/>
              </a:ext>
            </a:extLst>
          </p:cNvPr>
          <p:cNvSpPr>
            <a:spLocks noGrp="1"/>
          </p:cNvSpPr>
          <p:nvPr>
            <p:ph type="body" sz="quarter" idx="25" hasCustomPrompt="1"/>
          </p:nvPr>
        </p:nvSpPr>
        <p:spPr>
          <a:xfrm>
            <a:off x="6908400" y="3814062"/>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4" name="Text Placeholder 27">
            <a:extLst>
              <a:ext uri="{FF2B5EF4-FFF2-40B4-BE49-F238E27FC236}">
                <a16:creationId xmlns:a16="http://schemas.microsoft.com/office/drawing/2014/main" id="{CB4AFC49-FF6C-C54D-8BD5-C159019A16AA}"/>
              </a:ext>
            </a:extLst>
          </p:cNvPr>
          <p:cNvSpPr>
            <a:spLocks noGrp="1"/>
          </p:cNvSpPr>
          <p:nvPr>
            <p:ph type="body" sz="quarter" idx="26" hasCustomPrompt="1"/>
          </p:nvPr>
        </p:nvSpPr>
        <p:spPr>
          <a:xfrm>
            <a:off x="6908400" y="4771425"/>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5" name="Text Placeholder 29">
            <a:extLst>
              <a:ext uri="{FF2B5EF4-FFF2-40B4-BE49-F238E27FC236}">
                <a16:creationId xmlns:a16="http://schemas.microsoft.com/office/drawing/2014/main" id="{0AD1C022-E77A-3740-3CE3-4B1CE7E2E59A}"/>
              </a:ext>
            </a:extLst>
          </p:cNvPr>
          <p:cNvSpPr>
            <a:spLocks noGrp="1"/>
          </p:cNvSpPr>
          <p:nvPr>
            <p:ph type="body" sz="quarter" idx="27" hasCustomPrompt="1"/>
          </p:nvPr>
        </p:nvSpPr>
        <p:spPr>
          <a:xfrm>
            <a:off x="6908400" y="5176625"/>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4" name="Picture Placeholder 13">
            <a:extLst>
              <a:ext uri="{FF2B5EF4-FFF2-40B4-BE49-F238E27FC236}">
                <a16:creationId xmlns:a16="http://schemas.microsoft.com/office/drawing/2014/main" id="{FBDD3744-46F2-736A-4038-673D1FF9CD30}"/>
              </a:ext>
            </a:extLst>
          </p:cNvPr>
          <p:cNvSpPr>
            <a:spLocks noGrp="1" noChangeAspect="1"/>
          </p:cNvSpPr>
          <p:nvPr>
            <p:ph type="pic" sz="quarter" idx="31" hasCustomPrompt="1"/>
          </p:nvPr>
        </p:nvSpPr>
        <p:spPr>
          <a:xfrm>
            <a:off x="812800" y="1897200"/>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8" name="Picture Placeholder 13">
            <a:extLst>
              <a:ext uri="{FF2B5EF4-FFF2-40B4-BE49-F238E27FC236}">
                <a16:creationId xmlns:a16="http://schemas.microsoft.com/office/drawing/2014/main" id="{563958C5-3660-498E-C474-E4688C827CDB}"/>
              </a:ext>
            </a:extLst>
          </p:cNvPr>
          <p:cNvSpPr>
            <a:spLocks noGrp="1" noChangeAspect="1"/>
          </p:cNvSpPr>
          <p:nvPr>
            <p:ph type="pic" sz="quarter" idx="32" hasCustomPrompt="1"/>
          </p:nvPr>
        </p:nvSpPr>
        <p:spPr>
          <a:xfrm>
            <a:off x="812800" y="3266248"/>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9" name="Picture Placeholder 13">
            <a:extLst>
              <a:ext uri="{FF2B5EF4-FFF2-40B4-BE49-F238E27FC236}">
                <a16:creationId xmlns:a16="http://schemas.microsoft.com/office/drawing/2014/main" id="{3313FA27-C7FC-F21E-37A1-4C534FB1614F}"/>
              </a:ext>
            </a:extLst>
          </p:cNvPr>
          <p:cNvSpPr>
            <a:spLocks noGrp="1" noChangeAspect="1"/>
          </p:cNvSpPr>
          <p:nvPr>
            <p:ph type="pic" sz="quarter" idx="33" hasCustomPrompt="1"/>
          </p:nvPr>
        </p:nvSpPr>
        <p:spPr>
          <a:xfrm>
            <a:off x="812800" y="4635132"/>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9" name="Picture Placeholder 13">
            <a:extLst>
              <a:ext uri="{FF2B5EF4-FFF2-40B4-BE49-F238E27FC236}">
                <a16:creationId xmlns:a16="http://schemas.microsoft.com/office/drawing/2014/main" id="{8C9EFC75-2144-FB95-5D8B-93B278ACA065}"/>
              </a:ext>
            </a:extLst>
          </p:cNvPr>
          <p:cNvSpPr>
            <a:spLocks noGrp="1" noChangeAspect="1"/>
          </p:cNvSpPr>
          <p:nvPr>
            <p:ph type="pic" sz="quarter" idx="34" hasCustomPrompt="1"/>
          </p:nvPr>
        </p:nvSpPr>
        <p:spPr>
          <a:xfrm>
            <a:off x="6096000" y="1897200"/>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30" name="Picture Placeholder 13">
            <a:extLst>
              <a:ext uri="{FF2B5EF4-FFF2-40B4-BE49-F238E27FC236}">
                <a16:creationId xmlns:a16="http://schemas.microsoft.com/office/drawing/2014/main" id="{0055D355-8362-BFF1-4109-3CA246F1B378}"/>
              </a:ext>
            </a:extLst>
          </p:cNvPr>
          <p:cNvSpPr>
            <a:spLocks noGrp="1" noChangeAspect="1"/>
          </p:cNvSpPr>
          <p:nvPr>
            <p:ph type="pic" sz="quarter" idx="35" hasCustomPrompt="1"/>
          </p:nvPr>
        </p:nvSpPr>
        <p:spPr>
          <a:xfrm>
            <a:off x="6096000" y="3266248"/>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31" name="Picture Placeholder 13">
            <a:extLst>
              <a:ext uri="{FF2B5EF4-FFF2-40B4-BE49-F238E27FC236}">
                <a16:creationId xmlns:a16="http://schemas.microsoft.com/office/drawing/2014/main" id="{5CB24E14-2071-2332-7A3A-AABB21F221B4}"/>
              </a:ext>
            </a:extLst>
          </p:cNvPr>
          <p:cNvSpPr>
            <a:spLocks noGrp="1" noChangeAspect="1"/>
          </p:cNvSpPr>
          <p:nvPr>
            <p:ph type="pic" sz="quarter" idx="36" hasCustomPrompt="1"/>
          </p:nvPr>
        </p:nvSpPr>
        <p:spPr>
          <a:xfrm>
            <a:off x="6096000" y="4635132"/>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Tree>
    <p:extLst>
      <p:ext uri="{BB962C8B-B14F-4D97-AF65-F5344CB8AC3E}">
        <p14:creationId xmlns:p14="http://schemas.microsoft.com/office/powerpoint/2010/main" val="92094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med billede ">
    <p:bg>
      <p:bgRef idx="1001">
        <a:schemeClr val="bg1"/>
      </p:bgRef>
    </p:bg>
    <p:spTree>
      <p:nvGrpSpPr>
        <p:cNvPr id="1" name=""/>
        <p:cNvGrpSpPr/>
        <p:nvPr/>
      </p:nvGrpSpPr>
      <p:grpSpPr>
        <a:xfrm>
          <a:off x="0" y="0"/>
          <a:ext cx="0" cy="0"/>
          <a:chOff x="0" y="0"/>
          <a:chExt cx="0" cy="0"/>
        </a:xfrm>
      </p:grpSpPr>
      <p:sp>
        <p:nvSpPr>
          <p:cNvPr id="7" name="Date Placeholder 6" hidden="1">
            <a:extLst>
              <a:ext uri="{FF2B5EF4-FFF2-40B4-BE49-F238E27FC236}">
                <a16:creationId xmlns:a16="http://schemas.microsoft.com/office/drawing/2014/main" id="{B97C4516-588C-403E-B742-5FE6AD05CE48}"/>
              </a:ext>
            </a:extLst>
          </p:cNvPr>
          <p:cNvSpPr>
            <a:spLocks noGrp="1"/>
          </p:cNvSpPr>
          <p:nvPr>
            <p:ph type="dt" sz="half" idx="15"/>
          </p:nvPr>
        </p:nvSpPr>
        <p:spPr>
          <a:xfrm>
            <a:off x="0" y="6858000"/>
            <a:ext cx="0" cy="0"/>
          </a:xfrm>
        </p:spPr>
        <p:txBody>
          <a:bodyPr/>
          <a:lstStyle>
            <a:lvl1pPr>
              <a:defRPr sz="100">
                <a:noFill/>
              </a:defRPr>
            </a:lvl1pPr>
          </a:lstStyle>
          <a:p>
            <a:fld id="{1B97B9F9-4ACA-46AD-9928-D72A713C27B3}" type="datetime2">
              <a:rPr lang="da-DK" smtClean="0"/>
              <a:t>18. februar 2026</a:t>
            </a:fld>
            <a:endParaRPr lang="da-DK" dirty="0"/>
          </a:p>
        </p:txBody>
      </p:sp>
      <p:sp>
        <p:nvSpPr>
          <p:cNvPr id="9" name="Footer Placeholder 8" hidden="1">
            <a:extLst>
              <a:ext uri="{FF2B5EF4-FFF2-40B4-BE49-F238E27FC236}">
                <a16:creationId xmlns:a16="http://schemas.microsoft.com/office/drawing/2014/main" id="{44DE875E-CE70-411F-B255-D516DBDF494D}"/>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11" name="Slide Number Placeholder 10" hidden="1">
            <a:extLst>
              <a:ext uri="{FF2B5EF4-FFF2-40B4-BE49-F238E27FC236}">
                <a16:creationId xmlns:a16="http://schemas.microsoft.com/office/drawing/2014/main" id="{17C46E79-ABB1-4BD8-AB72-6E0E6DE2D73A}"/>
              </a:ext>
            </a:extLst>
          </p:cNvPr>
          <p:cNvSpPr>
            <a:spLocks noGrp="1"/>
          </p:cNvSpPr>
          <p:nvPr>
            <p:ph type="sldNum" sz="quarter" idx="17"/>
          </p:nvPr>
        </p:nvSpPr>
        <p:spPr>
          <a:xfrm>
            <a:off x="0" y="6858000"/>
            <a:ext cx="0" cy="0"/>
          </a:xfrm>
        </p:spPr>
        <p:txBody>
          <a:bodyPr/>
          <a:lstStyle>
            <a:lvl1pPr>
              <a:defRPr sz="100">
                <a:noFill/>
              </a:defRPr>
            </a:lvl1pPr>
          </a:lstStyle>
          <a:p>
            <a:fld id="{24C8C45C-947F-4981-8B3F-4F32E973C901}" type="slidenum">
              <a:rPr lang="da-DK" smtClean="0"/>
              <a:pPr/>
              <a:t>‹nr.›</a:t>
            </a:fld>
            <a:endParaRPr lang="da-DK" dirty="0"/>
          </a:p>
        </p:txBody>
      </p:sp>
      <p:sp>
        <p:nvSpPr>
          <p:cNvPr id="20" name="Overlay">
            <a:extLst>
              <a:ext uri="{FF2B5EF4-FFF2-40B4-BE49-F238E27FC236}">
                <a16:creationId xmlns:a16="http://schemas.microsoft.com/office/drawing/2014/main" id="{E9A043C5-482C-6830-A31D-94665CF5BA82}"/>
              </a:ext>
            </a:extLst>
          </p:cNvPr>
          <p:cNvSpPr>
            <a:spLocks noGrp="1"/>
          </p:cNvSpPr>
          <p:nvPr>
            <p:ph type="body" sz="quarter" idx="21"/>
          </p:nvPr>
        </p:nvSpPr>
        <p:spPr>
          <a:xfrm>
            <a:off x="-2" y="0"/>
            <a:ext cx="12192001" cy="6858000"/>
          </a:xfrm>
          <a:solidFill>
            <a:schemeClr val="bg1">
              <a:alpha val="55000"/>
            </a:scheme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GB" dirty="0"/>
          </a:p>
        </p:txBody>
      </p:sp>
      <p:sp>
        <p:nvSpPr>
          <p:cNvPr id="14" name="Krone Placeholder 9">
            <a:extLst>
              <a:ext uri="{FF2B5EF4-FFF2-40B4-BE49-F238E27FC236}">
                <a16:creationId xmlns:a16="http://schemas.microsoft.com/office/drawing/2014/main" id="{690D67BA-A745-4DBF-B8E5-8DA6DAF34646}"/>
              </a:ext>
            </a:extLst>
          </p:cNvPr>
          <p:cNvSpPr>
            <a:spLocks noGrp="1"/>
          </p:cNvSpPr>
          <p:nvPr>
            <p:ph type="body" sz="quarter" idx="20" hasCustomPrompt="1"/>
          </p:nvPr>
        </p:nvSpPr>
        <p:spPr>
          <a:xfrm>
            <a:off x="8128000" y="2740444"/>
            <a:ext cx="3251200" cy="2898356"/>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noFill/>
              </a:defRPr>
            </a:lvl1pPr>
            <a:lvl2pPr>
              <a:defRPr sz="100"/>
            </a:lvl2pPr>
            <a:lvl3pPr>
              <a:defRPr sz="100"/>
            </a:lvl3pPr>
            <a:lvl4pPr>
              <a:defRPr sz="100"/>
            </a:lvl4pPr>
            <a:lvl5pPr>
              <a:defRPr sz="100"/>
            </a:lvl5pPr>
          </a:lstStyle>
          <a:p>
            <a:pPr lvl="0"/>
            <a:r>
              <a:rPr lang="da-DK" noProof="0" dirty="0"/>
              <a:t>.</a:t>
            </a:r>
          </a:p>
        </p:txBody>
      </p:sp>
      <p:sp>
        <p:nvSpPr>
          <p:cNvPr id="8" name="Picture Placeholder 7"/>
          <p:cNvSpPr>
            <a:spLocks noGrp="1"/>
          </p:cNvSpPr>
          <p:nvPr>
            <p:ph type="pic" sz="quarter" idx="13" hasCustomPrompt="1"/>
          </p:nvPr>
        </p:nvSpPr>
        <p:spPr>
          <a:xfrm>
            <a:off x="-2" y="-1"/>
            <a:ext cx="12193201" cy="6861600"/>
          </a:xfrm>
        </p:spPr>
        <p:txBody>
          <a:bodyPr lIns="144000" tIns="108000"/>
          <a:lstStyle>
            <a:lvl1pPr marL="0" indent="0" algn="ctr">
              <a:buNone/>
              <a:defRPr sz="1600"/>
            </a:lvl1pPr>
          </a:lstStyle>
          <a:p>
            <a:r>
              <a:rPr lang="da-DK" dirty="0"/>
              <a:t>Klik på rammen for at indsætte billede ved at gå i fanen Indsæt, billeder. Højreklik på billedet og Placer bagerst</a:t>
            </a:r>
          </a:p>
        </p:txBody>
      </p:sp>
      <p:sp>
        <p:nvSpPr>
          <p:cNvPr id="4" name="Title 1">
            <a:extLst>
              <a:ext uri="{FF2B5EF4-FFF2-40B4-BE49-F238E27FC236}">
                <a16:creationId xmlns:a16="http://schemas.microsoft.com/office/drawing/2014/main" id="{1F091727-AF12-7198-9712-7046A78DDFD8}"/>
              </a:ext>
            </a:extLst>
          </p:cNvPr>
          <p:cNvSpPr>
            <a:spLocks noGrp="1"/>
          </p:cNvSpPr>
          <p:nvPr>
            <p:ph type="ctrTitle" hasCustomPrompt="1"/>
          </p:nvPr>
        </p:nvSpPr>
        <p:spPr bwMode="white">
          <a:xfrm>
            <a:off x="812799" y="2031999"/>
            <a:ext cx="7315201" cy="1886400"/>
          </a:xfrm>
        </p:spPr>
        <p:txBody>
          <a:bodyPr anchor="t" anchorCtr="0"/>
          <a:lstStyle>
            <a:lvl1pPr algn="l">
              <a:defRPr sz="4200">
                <a:solidFill>
                  <a:schemeClr val="tx1"/>
                </a:solidFill>
              </a:defRPr>
            </a:lvl1pPr>
          </a:lstStyle>
          <a:p>
            <a:r>
              <a:rPr lang="da-DK" dirty="0"/>
              <a:t>Klik for at tilføje titel.</a:t>
            </a:r>
            <a:br>
              <a:rPr lang="da-DK" dirty="0"/>
            </a:br>
            <a:r>
              <a:rPr lang="da-DK" dirty="0"/>
              <a:t>OBS: Teksten må IKKE gå ind over kronen</a:t>
            </a:r>
          </a:p>
        </p:txBody>
      </p:sp>
      <p:sp>
        <p:nvSpPr>
          <p:cNvPr id="5" name="Subtitle 2">
            <a:extLst>
              <a:ext uri="{FF2B5EF4-FFF2-40B4-BE49-F238E27FC236}">
                <a16:creationId xmlns:a16="http://schemas.microsoft.com/office/drawing/2014/main" id="{E7130A6D-1077-5B59-3D96-367B90401936}"/>
              </a:ext>
            </a:extLst>
          </p:cNvPr>
          <p:cNvSpPr>
            <a:spLocks noGrp="1"/>
          </p:cNvSpPr>
          <p:nvPr>
            <p:ph type="subTitle" idx="1" hasCustomPrompt="1"/>
          </p:nvPr>
        </p:nvSpPr>
        <p:spPr bwMode="white">
          <a:xfrm>
            <a:off x="812799" y="3918399"/>
            <a:ext cx="7315201" cy="552001"/>
          </a:xfrm>
        </p:spPr>
        <p:txBody>
          <a:bodyPr/>
          <a:lstStyle>
            <a:lvl1pPr marL="0" indent="0" algn="l">
              <a:lnSpc>
                <a:spcPct val="80000"/>
              </a:lnSpc>
              <a:spcBef>
                <a:spcPts val="600"/>
              </a:spcBef>
              <a:spcAft>
                <a:spcPts val="600"/>
              </a:spcAft>
              <a:buFont typeface="Arial" panose="020B0604020202020204" pitchFamily="34" charset="0"/>
              <a:buChar char="​"/>
              <a:defRPr sz="1600" b="0"/>
            </a:lvl1pPr>
            <a:lvl2pPr marL="0" indent="0" algn="l">
              <a:lnSpc>
                <a:spcPct val="80000"/>
              </a:lnSpc>
              <a:spcBef>
                <a:spcPts val="600"/>
              </a:spcBef>
              <a:spcAft>
                <a:spcPts val="600"/>
              </a:spcAft>
              <a:buFont typeface="Arial" panose="020B0604020202020204" pitchFamily="34" charset="0"/>
              <a:buChar char="​"/>
              <a:defRPr sz="1200" b="0"/>
            </a:lvl2pPr>
            <a:lvl3pPr marL="0" indent="0" algn="l">
              <a:lnSpc>
                <a:spcPct val="80000"/>
              </a:lnSpc>
              <a:spcBef>
                <a:spcPts val="600"/>
              </a:spcBef>
              <a:spcAft>
                <a:spcPts val="600"/>
              </a:spcAft>
              <a:buFont typeface="Arial" panose="020B0604020202020204" pitchFamily="34" charset="0"/>
              <a:buChar char="​"/>
              <a:defRPr sz="1200" b="0"/>
            </a:lvl3pPr>
            <a:lvl4pPr marL="0" indent="0" algn="l">
              <a:lnSpc>
                <a:spcPct val="80000"/>
              </a:lnSpc>
              <a:spcBef>
                <a:spcPts val="600"/>
              </a:spcBef>
              <a:spcAft>
                <a:spcPts val="600"/>
              </a:spcAft>
              <a:buFont typeface="Arial" panose="020B0604020202020204" pitchFamily="34" charset="0"/>
              <a:buChar char="​"/>
              <a:defRPr sz="1200" b="0"/>
            </a:lvl4pPr>
            <a:lvl5pPr marL="0" indent="0" algn="l">
              <a:lnSpc>
                <a:spcPct val="80000"/>
              </a:lnSpc>
              <a:spcBef>
                <a:spcPts val="600"/>
              </a:spcBef>
              <a:spcAft>
                <a:spcPts val="600"/>
              </a:spcAft>
              <a:buFont typeface="Arial" panose="020B0604020202020204" pitchFamily="34" charset="0"/>
              <a:buChar char="​"/>
              <a:defRPr sz="1200" b="0"/>
            </a:lvl5pPr>
            <a:lvl6pPr marL="0" indent="0" algn="l">
              <a:lnSpc>
                <a:spcPct val="80000"/>
              </a:lnSpc>
              <a:spcBef>
                <a:spcPts val="600"/>
              </a:spcBef>
              <a:spcAft>
                <a:spcPts val="600"/>
              </a:spcAft>
              <a:buFont typeface="Arial" panose="020B0604020202020204" pitchFamily="34" charset="0"/>
              <a:buChar char="​"/>
              <a:defRPr sz="1200" b="0"/>
            </a:lvl6pPr>
            <a:lvl7pPr marL="0" indent="0" algn="l">
              <a:lnSpc>
                <a:spcPct val="80000"/>
              </a:lnSpc>
              <a:spcBef>
                <a:spcPts val="600"/>
              </a:spcBef>
              <a:spcAft>
                <a:spcPts val="600"/>
              </a:spcAft>
              <a:buFont typeface="Arial" panose="020B0604020202020204" pitchFamily="34" charset="0"/>
              <a:buChar char="​"/>
              <a:defRPr sz="1200" b="0"/>
            </a:lvl7pPr>
            <a:lvl8pPr marL="0" indent="0" algn="l">
              <a:lnSpc>
                <a:spcPct val="80000"/>
              </a:lnSpc>
              <a:spcBef>
                <a:spcPts val="600"/>
              </a:spcBef>
              <a:spcAft>
                <a:spcPts val="600"/>
              </a:spcAft>
              <a:buFont typeface="Arial" panose="020B0604020202020204" pitchFamily="34" charset="0"/>
              <a:buChar char="​"/>
              <a:defRPr sz="1200" b="0"/>
            </a:lvl8pPr>
            <a:lvl9pPr marL="0" indent="0" algn="l">
              <a:lnSpc>
                <a:spcPct val="80000"/>
              </a:lnSpc>
              <a:spcBef>
                <a:spcPts val="600"/>
              </a:spcBef>
              <a:spcAft>
                <a:spcPts val="600"/>
              </a:spcAft>
              <a:buFont typeface="Arial" panose="020B0604020202020204" pitchFamily="34" charset="0"/>
              <a:buChar char="​"/>
              <a:defRPr sz="1200" b="0"/>
            </a:lvl9pPr>
          </a:lstStyle>
          <a:p>
            <a:r>
              <a:rPr lang="da-DK" dirty="0"/>
              <a:t>Klik for at tilføje supplerende tekst</a:t>
            </a:r>
          </a:p>
        </p:txBody>
      </p:sp>
      <p:sp>
        <p:nvSpPr>
          <p:cNvPr id="6" name="Pladsholder til tekst 5">
            <a:extLst>
              <a:ext uri="{FF2B5EF4-FFF2-40B4-BE49-F238E27FC236}">
                <a16:creationId xmlns:a16="http://schemas.microsoft.com/office/drawing/2014/main" id="{B293B8D1-ABA4-FBC9-48C5-C1E94A30B38F}"/>
              </a:ext>
            </a:extLst>
          </p:cNvPr>
          <p:cNvSpPr>
            <a:spLocks noGrp="1"/>
          </p:cNvSpPr>
          <p:nvPr>
            <p:ph type="body" sz="quarter" idx="18" hasCustomPrompt="1"/>
          </p:nvPr>
        </p:nvSpPr>
        <p:spPr bwMode="white">
          <a:xfrm>
            <a:off x="812800" y="5638800"/>
            <a:ext cx="4064000" cy="406400"/>
          </a:xfrm>
        </p:spPr>
        <p:txBody>
          <a:bodyPr rIns="194400" anchor="b" anchorCtr="0"/>
          <a:lstStyle>
            <a:lvl1pPr marL="0" indent="0">
              <a:lnSpc>
                <a:spcPct val="110000"/>
              </a:lnSpc>
              <a:spcBef>
                <a:spcPts val="600"/>
              </a:spcBef>
              <a:spcAft>
                <a:spcPts val="600"/>
              </a:spcAft>
              <a:buFontTx/>
              <a:buNone/>
              <a:defRPr sz="1200">
                <a:solidFill>
                  <a:schemeClr val="tx1">
                    <a:lumMod val="50000"/>
                    <a:lumOff val="50000"/>
                  </a:schemeClr>
                </a:solidFill>
              </a:defRPr>
            </a:lvl1pPr>
            <a:lvl2pPr marL="0" indent="0">
              <a:lnSpc>
                <a:spcPct val="110000"/>
              </a:lnSpc>
              <a:spcBef>
                <a:spcPts val="600"/>
              </a:spcBef>
              <a:spcAft>
                <a:spcPts val="600"/>
              </a:spcAft>
              <a:buFontTx/>
              <a:buNone/>
              <a:defRPr sz="1200">
                <a:solidFill>
                  <a:schemeClr val="tx1">
                    <a:lumMod val="50000"/>
                    <a:lumOff val="50000"/>
                  </a:schemeClr>
                </a:solidFill>
              </a:defRPr>
            </a:lvl2pPr>
            <a:lvl3pPr marL="0" indent="0">
              <a:lnSpc>
                <a:spcPct val="110000"/>
              </a:lnSpc>
              <a:spcBef>
                <a:spcPts val="600"/>
              </a:spcBef>
              <a:spcAft>
                <a:spcPts val="600"/>
              </a:spcAft>
              <a:buFontTx/>
              <a:buNone/>
              <a:defRPr sz="1200">
                <a:solidFill>
                  <a:schemeClr val="tx1">
                    <a:lumMod val="50000"/>
                    <a:lumOff val="50000"/>
                  </a:schemeClr>
                </a:solidFill>
              </a:defRPr>
            </a:lvl3pPr>
            <a:lvl4pPr marL="0" indent="0">
              <a:lnSpc>
                <a:spcPct val="110000"/>
              </a:lnSpc>
              <a:spcBef>
                <a:spcPts val="600"/>
              </a:spcBef>
              <a:spcAft>
                <a:spcPts val="600"/>
              </a:spcAft>
              <a:buFontTx/>
              <a:buNone/>
              <a:defRPr sz="1200">
                <a:solidFill>
                  <a:schemeClr val="tx1">
                    <a:lumMod val="50000"/>
                    <a:lumOff val="50000"/>
                  </a:schemeClr>
                </a:solidFill>
              </a:defRPr>
            </a:lvl4pPr>
            <a:lvl5pPr marL="0" indent="0">
              <a:lnSpc>
                <a:spcPct val="110000"/>
              </a:lnSpc>
              <a:spcBef>
                <a:spcPts val="600"/>
              </a:spcBef>
              <a:spcAft>
                <a:spcPts val="600"/>
              </a:spcAft>
              <a:buFontTx/>
              <a:buNone/>
              <a:defRPr sz="1200">
                <a:solidFill>
                  <a:schemeClr val="tx1">
                    <a:lumMod val="50000"/>
                    <a:lumOff val="50000"/>
                  </a:schemeClr>
                </a:solidFill>
              </a:defRPr>
            </a:lvl5pPr>
            <a:lvl6pPr marL="0" indent="0">
              <a:lnSpc>
                <a:spcPct val="110000"/>
              </a:lnSpc>
              <a:spcBef>
                <a:spcPts val="600"/>
              </a:spcBef>
              <a:spcAft>
                <a:spcPts val="600"/>
              </a:spcAft>
              <a:buFontTx/>
              <a:buNone/>
              <a:defRPr sz="1200">
                <a:solidFill>
                  <a:schemeClr val="tx1">
                    <a:lumMod val="50000"/>
                    <a:lumOff val="50000"/>
                  </a:schemeClr>
                </a:solidFill>
              </a:defRPr>
            </a:lvl6pPr>
            <a:lvl7pPr marL="0" indent="0">
              <a:lnSpc>
                <a:spcPct val="110000"/>
              </a:lnSpc>
              <a:spcBef>
                <a:spcPts val="600"/>
              </a:spcBef>
              <a:spcAft>
                <a:spcPts val="600"/>
              </a:spcAft>
              <a:buFontTx/>
              <a:buNone/>
              <a:defRPr sz="1200">
                <a:solidFill>
                  <a:schemeClr val="tx1">
                    <a:lumMod val="50000"/>
                    <a:lumOff val="50000"/>
                  </a:schemeClr>
                </a:solidFill>
              </a:defRPr>
            </a:lvl7pPr>
            <a:lvl8pPr marL="0" indent="0">
              <a:lnSpc>
                <a:spcPct val="110000"/>
              </a:lnSpc>
              <a:spcBef>
                <a:spcPts val="600"/>
              </a:spcBef>
              <a:spcAft>
                <a:spcPts val="600"/>
              </a:spcAft>
              <a:buFontTx/>
              <a:buNone/>
              <a:defRPr sz="1200">
                <a:solidFill>
                  <a:schemeClr val="tx1">
                    <a:lumMod val="50000"/>
                    <a:lumOff val="50000"/>
                  </a:schemeClr>
                </a:solidFill>
              </a:defRPr>
            </a:lvl8pPr>
            <a:lvl9pPr marL="0" indent="0">
              <a:lnSpc>
                <a:spcPct val="110000"/>
              </a:lnSpc>
              <a:spcBef>
                <a:spcPts val="600"/>
              </a:spcBef>
              <a:spcAft>
                <a:spcPts val="600"/>
              </a:spcAft>
              <a:buFontTx/>
              <a:buNone/>
              <a:defRPr sz="1200">
                <a:solidFill>
                  <a:schemeClr val="tx1">
                    <a:lumMod val="50000"/>
                    <a:lumOff val="50000"/>
                  </a:schemeClr>
                </a:solidFill>
              </a:defRPr>
            </a:lvl9pPr>
          </a:lstStyle>
          <a:p>
            <a:pPr lvl="0"/>
            <a:r>
              <a:rPr lang="da-DK" dirty="0"/>
              <a:t>Klik for at tilføje fornavn, efternavn, stilling</a:t>
            </a:r>
          </a:p>
        </p:txBody>
      </p:sp>
      <p:sp>
        <p:nvSpPr>
          <p:cNvPr id="12" name="Pladsholder til tekst 7">
            <a:extLst>
              <a:ext uri="{FF2B5EF4-FFF2-40B4-BE49-F238E27FC236}">
                <a16:creationId xmlns:a16="http://schemas.microsoft.com/office/drawing/2014/main" id="{1D133F85-99F6-F4F0-9F10-6764780DE79D}"/>
              </a:ext>
            </a:extLst>
          </p:cNvPr>
          <p:cNvSpPr>
            <a:spLocks noGrp="1"/>
          </p:cNvSpPr>
          <p:nvPr>
            <p:ph type="body" sz="quarter" idx="19" hasCustomPrompt="1"/>
          </p:nvPr>
        </p:nvSpPr>
        <p:spPr bwMode="white">
          <a:xfrm>
            <a:off x="4876800" y="5638800"/>
            <a:ext cx="3251200" cy="406400"/>
          </a:xfrm>
        </p:spPr>
        <p:txBody>
          <a:bodyPr anchor="b" anchorCtr="0"/>
          <a:lstStyle>
            <a:lvl1pPr marL="0" indent="0">
              <a:lnSpc>
                <a:spcPct val="110000"/>
              </a:lnSpc>
              <a:spcBef>
                <a:spcPts val="600"/>
              </a:spcBef>
              <a:spcAft>
                <a:spcPts val="600"/>
              </a:spcAft>
              <a:buFontTx/>
              <a:buNone/>
              <a:defRPr sz="1200">
                <a:solidFill>
                  <a:schemeClr val="tx1">
                    <a:lumMod val="50000"/>
                    <a:lumOff val="50000"/>
                  </a:schemeClr>
                </a:solidFill>
              </a:defRPr>
            </a:lvl1pPr>
            <a:lvl2pPr marL="0" indent="0">
              <a:lnSpc>
                <a:spcPct val="110000"/>
              </a:lnSpc>
              <a:spcBef>
                <a:spcPts val="600"/>
              </a:spcBef>
              <a:spcAft>
                <a:spcPts val="600"/>
              </a:spcAft>
              <a:buFontTx/>
              <a:buNone/>
              <a:defRPr sz="1200">
                <a:solidFill>
                  <a:schemeClr val="tx1">
                    <a:lumMod val="50000"/>
                    <a:lumOff val="50000"/>
                  </a:schemeClr>
                </a:solidFill>
              </a:defRPr>
            </a:lvl2pPr>
            <a:lvl3pPr marL="0" indent="0">
              <a:lnSpc>
                <a:spcPct val="110000"/>
              </a:lnSpc>
              <a:spcBef>
                <a:spcPts val="600"/>
              </a:spcBef>
              <a:spcAft>
                <a:spcPts val="600"/>
              </a:spcAft>
              <a:buFontTx/>
              <a:buNone/>
              <a:defRPr sz="1200">
                <a:solidFill>
                  <a:schemeClr val="tx1">
                    <a:lumMod val="50000"/>
                    <a:lumOff val="50000"/>
                  </a:schemeClr>
                </a:solidFill>
              </a:defRPr>
            </a:lvl3pPr>
            <a:lvl4pPr marL="0" indent="0">
              <a:lnSpc>
                <a:spcPct val="110000"/>
              </a:lnSpc>
              <a:spcBef>
                <a:spcPts val="600"/>
              </a:spcBef>
              <a:spcAft>
                <a:spcPts val="600"/>
              </a:spcAft>
              <a:buFontTx/>
              <a:buNone/>
              <a:defRPr sz="1200">
                <a:solidFill>
                  <a:schemeClr val="tx1">
                    <a:lumMod val="50000"/>
                    <a:lumOff val="50000"/>
                  </a:schemeClr>
                </a:solidFill>
              </a:defRPr>
            </a:lvl4pPr>
            <a:lvl5pPr marL="0" indent="0">
              <a:lnSpc>
                <a:spcPct val="110000"/>
              </a:lnSpc>
              <a:spcBef>
                <a:spcPts val="600"/>
              </a:spcBef>
              <a:spcAft>
                <a:spcPts val="600"/>
              </a:spcAft>
              <a:buFontTx/>
              <a:buNone/>
              <a:defRPr sz="1200">
                <a:solidFill>
                  <a:schemeClr val="tx1">
                    <a:lumMod val="50000"/>
                    <a:lumOff val="50000"/>
                  </a:schemeClr>
                </a:solidFill>
              </a:defRPr>
            </a:lvl5pPr>
            <a:lvl6pPr marL="0" indent="0">
              <a:lnSpc>
                <a:spcPct val="110000"/>
              </a:lnSpc>
              <a:spcBef>
                <a:spcPts val="600"/>
              </a:spcBef>
              <a:spcAft>
                <a:spcPts val="600"/>
              </a:spcAft>
              <a:buFontTx/>
              <a:buNone/>
              <a:defRPr sz="1200">
                <a:solidFill>
                  <a:schemeClr val="tx1">
                    <a:lumMod val="50000"/>
                    <a:lumOff val="50000"/>
                  </a:schemeClr>
                </a:solidFill>
              </a:defRPr>
            </a:lvl6pPr>
            <a:lvl7pPr marL="0" indent="0">
              <a:lnSpc>
                <a:spcPct val="110000"/>
              </a:lnSpc>
              <a:spcBef>
                <a:spcPts val="600"/>
              </a:spcBef>
              <a:spcAft>
                <a:spcPts val="600"/>
              </a:spcAft>
              <a:buFontTx/>
              <a:buNone/>
              <a:defRPr sz="1200">
                <a:solidFill>
                  <a:schemeClr val="tx1">
                    <a:lumMod val="50000"/>
                    <a:lumOff val="50000"/>
                  </a:schemeClr>
                </a:solidFill>
              </a:defRPr>
            </a:lvl7pPr>
            <a:lvl8pPr marL="0" indent="0">
              <a:lnSpc>
                <a:spcPct val="110000"/>
              </a:lnSpc>
              <a:spcBef>
                <a:spcPts val="600"/>
              </a:spcBef>
              <a:spcAft>
                <a:spcPts val="600"/>
              </a:spcAft>
              <a:buFontTx/>
              <a:buNone/>
              <a:defRPr sz="1200">
                <a:solidFill>
                  <a:schemeClr val="tx1">
                    <a:lumMod val="50000"/>
                    <a:lumOff val="50000"/>
                  </a:schemeClr>
                </a:solidFill>
              </a:defRPr>
            </a:lvl8pPr>
            <a:lvl9pPr marL="0" indent="0">
              <a:lnSpc>
                <a:spcPct val="110000"/>
              </a:lnSpc>
              <a:spcBef>
                <a:spcPts val="600"/>
              </a:spcBef>
              <a:spcAft>
                <a:spcPts val="600"/>
              </a:spcAft>
              <a:buFontTx/>
              <a:buNone/>
              <a:defRPr sz="1200">
                <a:solidFill>
                  <a:schemeClr val="tx1">
                    <a:lumMod val="50000"/>
                    <a:lumOff val="50000"/>
                  </a:schemeClr>
                </a:solidFill>
              </a:defRPr>
            </a:lvl9pPr>
          </a:lstStyle>
          <a:p>
            <a:pPr lvl="0"/>
            <a:r>
              <a:rPr lang="da-DK" dirty="0"/>
              <a:t>Klik for at tilføje dato, fx 1. januar 2023</a:t>
            </a:r>
          </a:p>
        </p:txBody>
      </p:sp>
      <p:pic>
        <p:nvPicPr>
          <p:cNvPr id="13" name="Logo RGB" hidden="1">
            <a:extLst>
              <a:ext uri="{FF2B5EF4-FFF2-40B4-BE49-F238E27FC236}">
                <a16:creationId xmlns:a16="http://schemas.microsoft.com/office/drawing/2014/main" id="{12E5B32F-ADE0-0BE7-A4FD-05CBB58D7325}"/>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06400" y="406400"/>
            <a:ext cx="1590085" cy="806400"/>
          </a:xfrm>
          <a:prstGeom prst="rect">
            <a:avLst/>
          </a:prstGeom>
        </p:spPr>
      </p:pic>
      <p:sp>
        <p:nvSpPr>
          <p:cNvPr id="3" name="TextBox 2">
            <a:extLst>
              <a:ext uri="{FF2B5EF4-FFF2-40B4-BE49-F238E27FC236}">
                <a16:creationId xmlns:a16="http://schemas.microsoft.com/office/drawing/2014/main" id="{AAD87D64-1D5E-0CAB-BB21-DDD649A63D18}"/>
              </a:ext>
            </a:extLst>
          </p:cNvPr>
          <p:cNvSpPr txBox="1"/>
          <p:nvPr userDrawn="1"/>
        </p:nvSpPr>
        <p:spPr>
          <a:xfrm>
            <a:off x="-2743200" y="3807108"/>
            <a:ext cx="2595600" cy="3112222"/>
          </a:xfrm>
          <a:prstGeom prst="rect">
            <a:avLst/>
          </a:prstGeom>
          <a:noFill/>
          <a:ln w="12700">
            <a:solidFill>
              <a:schemeClr val="tx1">
                <a:lumMod val="50000"/>
                <a:lumOff val="50000"/>
              </a:schemeClr>
            </a:solidFill>
            <a:prstDash val="lgDash"/>
          </a:ln>
        </p:spPr>
        <p:txBody>
          <a:bodyPr wrap="square" lIns="162000" tIns="162000" rIns="162000" bIns="162000" rtlCol="0">
            <a:spAutoFit/>
          </a:bodyPr>
          <a:lstStyle/>
          <a:p>
            <a:pPr algn="l">
              <a:lnSpc>
                <a:spcPct val="110000"/>
              </a:lnSpc>
              <a:spcBef>
                <a:spcPts val="600"/>
              </a:spcBef>
              <a:spcAft>
                <a:spcPts val="600"/>
              </a:spcAft>
            </a:pPr>
            <a:r>
              <a:rPr lang="da-DK" sz="1200" b="1" dirty="0">
                <a:solidFill>
                  <a:schemeClr val="bg1"/>
                </a:solidFill>
              </a:rPr>
              <a:t>Udskift baggrundsbillede:</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Nulstil slide for at få billedet øverst</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Højreklik på billede og vælg ”Skift billede”</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Indsæt dit ønskede billede</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Højreklik på billedet, vælg </a:t>
            </a:r>
            <a:r>
              <a:rPr lang="da-DK" sz="1200" b="1" dirty="0">
                <a:solidFill>
                  <a:schemeClr val="bg1"/>
                </a:solidFill>
              </a:rPr>
              <a:t>Placer bagerst</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Justér evt. det mørke filter igen</a:t>
            </a:r>
          </a:p>
        </p:txBody>
      </p:sp>
      <p:sp>
        <p:nvSpPr>
          <p:cNvPr id="18" name="TextBox 17">
            <a:extLst>
              <a:ext uri="{FF2B5EF4-FFF2-40B4-BE49-F238E27FC236}">
                <a16:creationId xmlns:a16="http://schemas.microsoft.com/office/drawing/2014/main" id="{CAE0B00E-0867-6C07-51F2-15F772B9BA13}"/>
              </a:ext>
            </a:extLst>
          </p:cNvPr>
          <p:cNvSpPr txBox="1"/>
          <p:nvPr userDrawn="1"/>
        </p:nvSpPr>
        <p:spPr>
          <a:xfrm>
            <a:off x="-2743200" y="0"/>
            <a:ext cx="2597097" cy="3616975"/>
          </a:xfrm>
          <a:prstGeom prst="rect">
            <a:avLst/>
          </a:prstGeom>
          <a:noFill/>
          <a:ln w="12700">
            <a:solidFill>
              <a:schemeClr val="tx1">
                <a:lumMod val="50000"/>
                <a:lumOff val="50000"/>
              </a:schemeClr>
            </a:solidFill>
            <a:prstDash val="lgDash"/>
          </a:ln>
        </p:spPr>
        <p:txBody>
          <a:bodyPr wrap="square" lIns="162000" tIns="162000" rIns="162000" bIns="162000" rtlCol="0">
            <a:spAutoFit/>
          </a:bodyPr>
          <a:lstStyle/>
          <a:p>
            <a:pPr algn="l">
              <a:lnSpc>
                <a:spcPct val="110000"/>
              </a:lnSpc>
              <a:spcBef>
                <a:spcPts val="600"/>
              </a:spcBef>
              <a:spcAft>
                <a:spcPts val="600"/>
              </a:spcAft>
            </a:pPr>
            <a:r>
              <a:rPr lang="da-DK" sz="1200" b="1" dirty="0">
                <a:solidFill>
                  <a:schemeClr val="bg1"/>
                </a:solidFill>
              </a:rPr>
              <a:t>Indsæt baggrundsbillede:</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Klik på billedpladsholderens ramme, klik på fane Indsæt/ Billeder </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Højreklik på billedet, vælg </a:t>
            </a:r>
            <a:r>
              <a:rPr lang="da-DK" sz="1200" b="1" dirty="0">
                <a:solidFill>
                  <a:schemeClr val="bg1"/>
                </a:solidFill>
              </a:rPr>
              <a:t>Placer bagerst</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Mørkt filter og kronen bliver synlige. Ønsker du mørkere eller lysere filter, klik på filterets ramme, vælg </a:t>
            </a:r>
            <a:r>
              <a:rPr lang="da-DK" sz="1200" b="1" dirty="0">
                <a:solidFill>
                  <a:schemeClr val="bg1"/>
                </a:solidFill>
              </a:rPr>
              <a:t>Formater figur</a:t>
            </a:r>
            <a:r>
              <a:rPr lang="da-DK" sz="1200" b="0" dirty="0">
                <a:solidFill>
                  <a:schemeClr val="bg1"/>
                </a:solidFill>
              </a:rPr>
              <a:t> og justér </a:t>
            </a:r>
            <a:r>
              <a:rPr lang="da-DK" sz="1200" b="1" dirty="0">
                <a:solidFill>
                  <a:schemeClr val="bg1"/>
                </a:solidFill>
              </a:rPr>
              <a:t>Gennemsigtighed</a:t>
            </a:r>
            <a:r>
              <a:rPr lang="da-DK" sz="1200" b="0" dirty="0">
                <a:solidFill>
                  <a:schemeClr val="bg1"/>
                </a:solidFill>
              </a:rPr>
              <a:t>, mere end 45% for lysere, eller mindre end 45% for mørkere</a:t>
            </a:r>
          </a:p>
        </p:txBody>
      </p:sp>
      <p:pic>
        <p:nvPicPr>
          <p:cNvPr id="15" name="Billede 14">
            <a:extLst>
              <a:ext uri="{FF2B5EF4-FFF2-40B4-BE49-F238E27FC236}">
                <a16:creationId xmlns:a16="http://schemas.microsoft.com/office/drawing/2014/main" id="{FD886949-E281-48F5-8E16-80522272CC2A}"/>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410726" y="412800"/>
            <a:ext cx="2713465" cy="806400"/>
          </a:xfrm>
          <a:prstGeom prst="rect">
            <a:avLst/>
          </a:prstGeom>
        </p:spPr>
      </p:pic>
    </p:spTree>
    <p:extLst>
      <p:ext uri="{BB962C8B-B14F-4D97-AF65-F5344CB8AC3E}">
        <p14:creationId xmlns:p14="http://schemas.microsoft.com/office/powerpoint/2010/main" val="3618756670"/>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ks ikoner og tekst B">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7F398-E5AE-CE63-BA0E-2E5292F937BF}"/>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AC78E449-52C4-419F-BF2A-B4CAC5A3BB5A}"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1627200" y="2032000"/>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1627200" y="2438800"/>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1627200" y="3407262"/>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1627200" y="3814062"/>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1627200" y="4775333"/>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1627200" y="5176625"/>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0" name="Text Placeholder 19">
            <a:extLst>
              <a:ext uri="{FF2B5EF4-FFF2-40B4-BE49-F238E27FC236}">
                <a16:creationId xmlns:a16="http://schemas.microsoft.com/office/drawing/2014/main" id="{829657E6-2BBB-AE8B-5738-4ED1193F3C65}"/>
              </a:ext>
            </a:extLst>
          </p:cNvPr>
          <p:cNvSpPr>
            <a:spLocks noGrp="1"/>
          </p:cNvSpPr>
          <p:nvPr>
            <p:ph type="body" sz="quarter" idx="22" hasCustomPrompt="1"/>
          </p:nvPr>
        </p:nvSpPr>
        <p:spPr>
          <a:xfrm>
            <a:off x="6908400" y="2032000"/>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1" name="Text Placeholder 21">
            <a:extLst>
              <a:ext uri="{FF2B5EF4-FFF2-40B4-BE49-F238E27FC236}">
                <a16:creationId xmlns:a16="http://schemas.microsoft.com/office/drawing/2014/main" id="{D5F13A68-0992-A02D-2085-088F7FB386CF}"/>
              </a:ext>
            </a:extLst>
          </p:cNvPr>
          <p:cNvSpPr>
            <a:spLocks noGrp="1"/>
          </p:cNvSpPr>
          <p:nvPr>
            <p:ph type="body" sz="quarter" idx="23" hasCustomPrompt="1"/>
          </p:nvPr>
        </p:nvSpPr>
        <p:spPr>
          <a:xfrm>
            <a:off x="6908400" y="2438800"/>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2" name="Text Placeholder 23">
            <a:extLst>
              <a:ext uri="{FF2B5EF4-FFF2-40B4-BE49-F238E27FC236}">
                <a16:creationId xmlns:a16="http://schemas.microsoft.com/office/drawing/2014/main" id="{1E1EDBBA-CC92-DD1B-0EA3-66A4ACDF4961}"/>
              </a:ext>
            </a:extLst>
          </p:cNvPr>
          <p:cNvSpPr>
            <a:spLocks noGrp="1"/>
          </p:cNvSpPr>
          <p:nvPr>
            <p:ph type="body" sz="quarter" idx="24" hasCustomPrompt="1"/>
          </p:nvPr>
        </p:nvSpPr>
        <p:spPr>
          <a:xfrm>
            <a:off x="6908400" y="3407262"/>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3" name="Text Placeholder 25">
            <a:extLst>
              <a:ext uri="{FF2B5EF4-FFF2-40B4-BE49-F238E27FC236}">
                <a16:creationId xmlns:a16="http://schemas.microsoft.com/office/drawing/2014/main" id="{B709458F-23CC-24F7-D0C5-5E4045FF801D}"/>
              </a:ext>
            </a:extLst>
          </p:cNvPr>
          <p:cNvSpPr>
            <a:spLocks noGrp="1"/>
          </p:cNvSpPr>
          <p:nvPr>
            <p:ph type="body" sz="quarter" idx="25" hasCustomPrompt="1"/>
          </p:nvPr>
        </p:nvSpPr>
        <p:spPr>
          <a:xfrm>
            <a:off x="6908400" y="3814062"/>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4" name="Text Placeholder 27">
            <a:extLst>
              <a:ext uri="{FF2B5EF4-FFF2-40B4-BE49-F238E27FC236}">
                <a16:creationId xmlns:a16="http://schemas.microsoft.com/office/drawing/2014/main" id="{CB4AFC49-FF6C-C54D-8BD5-C159019A16AA}"/>
              </a:ext>
            </a:extLst>
          </p:cNvPr>
          <p:cNvSpPr>
            <a:spLocks noGrp="1"/>
          </p:cNvSpPr>
          <p:nvPr>
            <p:ph type="body" sz="quarter" idx="26" hasCustomPrompt="1"/>
          </p:nvPr>
        </p:nvSpPr>
        <p:spPr>
          <a:xfrm>
            <a:off x="6908400" y="4771425"/>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5" name="Text Placeholder 29">
            <a:extLst>
              <a:ext uri="{FF2B5EF4-FFF2-40B4-BE49-F238E27FC236}">
                <a16:creationId xmlns:a16="http://schemas.microsoft.com/office/drawing/2014/main" id="{0AD1C022-E77A-3740-3CE3-4B1CE7E2E59A}"/>
              </a:ext>
            </a:extLst>
          </p:cNvPr>
          <p:cNvSpPr>
            <a:spLocks noGrp="1"/>
          </p:cNvSpPr>
          <p:nvPr>
            <p:ph type="body" sz="quarter" idx="27" hasCustomPrompt="1"/>
          </p:nvPr>
        </p:nvSpPr>
        <p:spPr>
          <a:xfrm>
            <a:off x="6908400" y="5176625"/>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7" name="Picture Placeholder 13">
            <a:extLst>
              <a:ext uri="{FF2B5EF4-FFF2-40B4-BE49-F238E27FC236}">
                <a16:creationId xmlns:a16="http://schemas.microsoft.com/office/drawing/2014/main" id="{6AFB7260-F6A1-518D-922E-C1F91F5422BB}"/>
              </a:ext>
            </a:extLst>
          </p:cNvPr>
          <p:cNvSpPr>
            <a:spLocks noGrp="1" noChangeAspect="1"/>
          </p:cNvSpPr>
          <p:nvPr>
            <p:ph type="pic" sz="quarter" idx="31" hasCustomPrompt="1"/>
          </p:nvPr>
        </p:nvSpPr>
        <p:spPr>
          <a:xfrm>
            <a:off x="812800" y="1897200"/>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4" name="Picture Placeholder 13">
            <a:extLst>
              <a:ext uri="{FF2B5EF4-FFF2-40B4-BE49-F238E27FC236}">
                <a16:creationId xmlns:a16="http://schemas.microsoft.com/office/drawing/2014/main" id="{410DAD18-2D9C-095F-ED03-227974DB46DB}"/>
              </a:ext>
            </a:extLst>
          </p:cNvPr>
          <p:cNvSpPr>
            <a:spLocks noGrp="1" noChangeAspect="1"/>
          </p:cNvSpPr>
          <p:nvPr>
            <p:ph type="pic" sz="quarter" idx="32" hasCustomPrompt="1"/>
          </p:nvPr>
        </p:nvSpPr>
        <p:spPr>
          <a:xfrm>
            <a:off x="812800" y="3266248"/>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8" name="Picture Placeholder 13">
            <a:extLst>
              <a:ext uri="{FF2B5EF4-FFF2-40B4-BE49-F238E27FC236}">
                <a16:creationId xmlns:a16="http://schemas.microsoft.com/office/drawing/2014/main" id="{570BBCC0-FFF0-AE9E-069A-EFAAA2F857E9}"/>
              </a:ext>
            </a:extLst>
          </p:cNvPr>
          <p:cNvSpPr>
            <a:spLocks noGrp="1" noChangeAspect="1"/>
          </p:cNvSpPr>
          <p:nvPr>
            <p:ph type="pic" sz="quarter" idx="33" hasCustomPrompt="1"/>
          </p:nvPr>
        </p:nvSpPr>
        <p:spPr>
          <a:xfrm>
            <a:off x="812800" y="4635132"/>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9" name="Picture Placeholder 13">
            <a:extLst>
              <a:ext uri="{FF2B5EF4-FFF2-40B4-BE49-F238E27FC236}">
                <a16:creationId xmlns:a16="http://schemas.microsoft.com/office/drawing/2014/main" id="{0BD158B6-7CA3-DCD4-B081-282D806B3C8A}"/>
              </a:ext>
            </a:extLst>
          </p:cNvPr>
          <p:cNvSpPr>
            <a:spLocks noGrp="1" noChangeAspect="1"/>
          </p:cNvSpPr>
          <p:nvPr>
            <p:ph type="pic" sz="quarter" idx="34" hasCustomPrompt="1"/>
          </p:nvPr>
        </p:nvSpPr>
        <p:spPr>
          <a:xfrm>
            <a:off x="6096000" y="1897200"/>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9" name="Picture Placeholder 13">
            <a:extLst>
              <a:ext uri="{FF2B5EF4-FFF2-40B4-BE49-F238E27FC236}">
                <a16:creationId xmlns:a16="http://schemas.microsoft.com/office/drawing/2014/main" id="{F83F36D7-893F-B4F4-8B80-2D93D02F745A}"/>
              </a:ext>
            </a:extLst>
          </p:cNvPr>
          <p:cNvSpPr>
            <a:spLocks noGrp="1" noChangeAspect="1"/>
          </p:cNvSpPr>
          <p:nvPr>
            <p:ph type="pic" sz="quarter" idx="35" hasCustomPrompt="1"/>
          </p:nvPr>
        </p:nvSpPr>
        <p:spPr>
          <a:xfrm>
            <a:off x="6096000" y="3266248"/>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30" name="Picture Placeholder 13">
            <a:extLst>
              <a:ext uri="{FF2B5EF4-FFF2-40B4-BE49-F238E27FC236}">
                <a16:creationId xmlns:a16="http://schemas.microsoft.com/office/drawing/2014/main" id="{14195EBC-C6A3-C244-9438-FD466D7C479E}"/>
              </a:ext>
            </a:extLst>
          </p:cNvPr>
          <p:cNvSpPr>
            <a:spLocks noGrp="1" noChangeAspect="1"/>
          </p:cNvSpPr>
          <p:nvPr>
            <p:ph type="pic" sz="quarter" idx="36" hasCustomPrompt="1"/>
          </p:nvPr>
        </p:nvSpPr>
        <p:spPr>
          <a:xfrm>
            <a:off x="6096000" y="4635132"/>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 slidet</a:t>
            </a:r>
            <a:br>
              <a:rPr lang="da-DK" dirty="0"/>
            </a:br>
            <a:r>
              <a:rPr lang="da-DK" dirty="0"/>
              <a:t>Klik på rammen, indsæt kopieret ikon</a:t>
            </a:r>
          </a:p>
        </p:txBody>
      </p:sp>
    </p:spTree>
    <p:extLst>
      <p:ext uri="{BB962C8B-B14F-4D97-AF65-F5344CB8AC3E}">
        <p14:creationId xmlns:p14="http://schemas.microsoft.com/office/powerpoint/2010/main" val="403079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re ikoner og tekst 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7F398-E5AE-CE63-BA0E-2E5292F937BF}"/>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A2AAB6B5-F5C7-408B-9709-4C53457FBDFA}"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812799" y="2333907"/>
            <a:ext cx="4876799"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812799" y="2855988"/>
            <a:ext cx="4876799" cy="801612"/>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812800" y="4324600"/>
            <a:ext cx="48768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812800" y="4834800"/>
            <a:ext cx="4876799" cy="802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6502402" y="2333907"/>
            <a:ext cx="4876796"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6502401" y="2855988"/>
            <a:ext cx="4876796" cy="801612"/>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0" name="Text Placeholder 19">
            <a:extLst>
              <a:ext uri="{FF2B5EF4-FFF2-40B4-BE49-F238E27FC236}">
                <a16:creationId xmlns:a16="http://schemas.microsoft.com/office/drawing/2014/main" id="{829657E6-2BBB-AE8B-5738-4ED1193F3C65}"/>
              </a:ext>
            </a:extLst>
          </p:cNvPr>
          <p:cNvSpPr>
            <a:spLocks noGrp="1"/>
          </p:cNvSpPr>
          <p:nvPr>
            <p:ph type="body" sz="quarter" idx="22" hasCustomPrompt="1"/>
          </p:nvPr>
        </p:nvSpPr>
        <p:spPr>
          <a:xfrm>
            <a:off x="6502402" y="4324600"/>
            <a:ext cx="4876797"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1" name="Text Placeholder 21">
            <a:extLst>
              <a:ext uri="{FF2B5EF4-FFF2-40B4-BE49-F238E27FC236}">
                <a16:creationId xmlns:a16="http://schemas.microsoft.com/office/drawing/2014/main" id="{D5F13A68-0992-A02D-2085-088F7FB386CF}"/>
              </a:ext>
            </a:extLst>
          </p:cNvPr>
          <p:cNvSpPr>
            <a:spLocks noGrp="1"/>
          </p:cNvSpPr>
          <p:nvPr>
            <p:ph type="body" sz="quarter" idx="23" hasCustomPrompt="1"/>
          </p:nvPr>
        </p:nvSpPr>
        <p:spPr>
          <a:xfrm>
            <a:off x="6502401" y="4834800"/>
            <a:ext cx="4876797" cy="802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7" name="Picture Placeholder 13">
            <a:extLst>
              <a:ext uri="{FF2B5EF4-FFF2-40B4-BE49-F238E27FC236}">
                <a16:creationId xmlns:a16="http://schemas.microsoft.com/office/drawing/2014/main" id="{F9AE0B24-E915-39D2-2DE8-35F994FA84E9}"/>
              </a:ext>
            </a:extLst>
          </p:cNvPr>
          <p:cNvSpPr>
            <a:spLocks noGrp="1" noChangeAspect="1"/>
          </p:cNvSpPr>
          <p:nvPr>
            <p:ph type="pic" sz="quarter" idx="31" hasCustomPrompt="1"/>
          </p:nvPr>
        </p:nvSpPr>
        <p:spPr>
          <a:xfrm>
            <a:off x="812800" y="16704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4" name="Picture Placeholder 13">
            <a:extLst>
              <a:ext uri="{FF2B5EF4-FFF2-40B4-BE49-F238E27FC236}">
                <a16:creationId xmlns:a16="http://schemas.microsoft.com/office/drawing/2014/main" id="{658B0E6D-49DE-700B-C592-21C1345FFD53}"/>
              </a:ext>
            </a:extLst>
          </p:cNvPr>
          <p:cNvSpPr>
            <a:spLocks noGrp="1" noChangeAspect="1"/>
          </p:cNvSpPr>
          <p:nvPr>
            <p:ph type="pic" sz="quarter" idx="32" hasCustomPrompt="1"/>
          </p:nvPr>
        </p:nvSpPr>
        <p:spPr>
          <a:xfrm>
            <a:off x="812800" y="36576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8" name="Picture Placeholder 13">
            <a:extLst>
              <a:ext uri="{FF2B5EF4-FFF2-40B4-BE49-F238E27FC236}">
                <a16:creationId xmlns:a16="http://schemas.microsoft.com/office/drawing/2014/main" id="{874686F1-6C8F-FDF6-53A2-0D0AE16737DD}"/>
              </a:ext>
            </a:extLst>
          </p:cNvPr>
          <p:cNvSpPr>
            <a:spLocks noGrp="1" noChangeAspect="1"/>
          </p:cNvSpPr>
          <p:nvPr>
            <p:ph type="pic" sz="quarter" idx="33" hasCustomPrompt="1"/>
          </p:nvPr>
        </p:nvSpPr>
        <p:spPr>
          <a:xfrm>
            <a:off x="6502403" y="1666907"/>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9" name="Picture Placeholder 13">
            <a:extLst>
              <a:ext uri="{FF2B5EF4-FFF2-40B4-BE49-F238E27FC236}">
                <a16:creationId xmlns:a16="http://schemas.microsoft.com/office/drawing/2014/main" id="{C9955AC5-7D8F-5CA1-9B25-5F29D4CFEB68}"/>
              </a:ext>
            </a:extLst>
          </p:cNvPr>
          <p:cNvSpPr>
            <a:spLocks noGrp="1" noChangeAspect="1"/>
          </p:cNvSpPr>
          <p:nvPr>
            <p:ph type="pic" sz="quarter" idx="34" hasCustomPrompt="1"/>
          </p:nvPr>
        </p:nvSpPr>
        <p:spPr>
          <a:xfrm>
            <a:off x="6502402" y="36576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Tree>
    <p:extLst>
      <p:ext uri="{BB962C8B-B14F-4D97-AF65-F5344CB8AC3E}">
        <p14:creationId xmlns:p14="http://schemas.microsoft.com/office/powerpoint/2010/main" val="1646896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re ikoner og tekst B">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7F398-E5AE-CE63-BA0E-2E5292F937BF}"/>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AD95A20B-37E7-4479-832B-C5F11AB38E74}"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812800" y="2333907"/>
            <a:ext cx="48768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812800" y="2855988"/>
            <a:ext cx="4876800" cy="801612"/>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812800" y="4324600"/>
            <a:ext cx="48768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812800" y="4834800"/>
            <a:ext cx="4876799" cy="802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6502401" y="2333907"/>
            <a:ext cx="4876799"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6502400" y="2855988"/>
            <a:ext cx="4876799" cy="801612"/>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0" name="Text Placeholder 19">
            <a:extLst>
              <a:ext uri="{FF2B5EF4-FFF2-40B4-BE49-F238E27FC236}">
                <a16:creationId xmlns:a16="http://schemas.microsoft.com/office/drawing/2014/main" id="{829657E6-2BBB-AE8B-5738-4ED1193F3C65}"/>
              </a:ext>
            </a:extLst>
          </p:cNvPr>
          <p:cNvSpPr>
            <a:spLocks noGrp="1"/>
          </p:cNvSpPr>
          <p:nvPr>
            <p:ph type="body" sz="quarter" idx="22" hasCustomPrompt="1"/>
          </p:nvPr>
        </p:nvSpPr>
        <p:spPr>
          <a:xfrm>
            <a:off x="6502402" y="4324600"/>
            <a:ext cx="4876797"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1" name="Text Placeholder 21">
            <a:extLst>
              <a:ext uri="{FF2B5EF4-FFF2-40B4-BE49-F238E27FC236}">
                <a16:creationId xmlns:a16="http://schemas.microsoft.com/office/drawing/2014/main" id="{D5F13A68-0992-A02D-2085-088F7FB386CF}"/>
              </a:ext>
            </a:extLst>
          </p:cNvPr>
          <p:cNvSpPr>
            <a:spLocks noGrp="1"/>
          </p:cNvSpPr>
          <p:nvPr>
            <p:ph type="body" sz="quarter" idx="23" hasCustomPrompt="1"/>
          </p:nvPr>
        </p:nvSpPr>
        <p:spPr>
          <a:xfrm>
            <a:off x="6502401" y="4834800"/>
            <a:ext cx="4876797" cy="802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4" name="Picture Placeholder 13">
            <a:extLst>
              <a:ext uri="{FF2B5EF4-FFF2-40B4-BE49-F238E27FC236}">
                <a16:creationId xmlns:a16="http://schemas.microsoft.com/office/drawing/2014/main" id="{68621FBE-5890-97CB-8BA9-B8FA6950AB68}"/>
              </a:ext>
            </a:extLst>
          </p:cNvPr>
          <p:cNvSpPr>
            <a:spLocks noGrp="1" noChangeAspect="1"/>
          </p:cNvSpPr>
          <p:nvPr>
            <p:ph type="pic" sz="quarter" idx="31" hasCustomPrompt="1"/>
          </p:nvPr>
        </p:nvSpPr>
        <p:spPr>
          <a:xfrm>
            <a:off x="812800" y="16704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5" name="Picture Placeholder 13">
            <a:extLst>
              <a:ext uri="{FF2B5EF4-FFF2-40B4-BE49-F238E27FC236}">
                <a16:creationId xmlns:a16="http://schemas.microsoft.com/office/drawing/2014/main" id="{DF004D78-34EF-9BB4-6AD3-2B4CFF6ECF4A}"/>
              </a:ext>
            </a:extLst>
          </p:cNvPr>
          <p:cNvSpPr>
            <a:spLocks noGrp="1" noChangeAspect="1"/>
          </p:cNvSpPr>
          <p:nvPr>
            <p:ph type="pic" sz="quarter" idx="32" hasCustomPrompt="1"/>
          </p:nvPr>
        </p:nvSpPr>
        <p:spPr>
          <a:xfrm>
            <a:off x="812800" y="36576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7" name="Picture Placeholder 13">
            <a:extLst>
              <a:ext uri="{FF2B5EF4-FFF2-40B4-BE49-F238E27FC236}">
                <a16:creationId xmlns:a16="http://schemas.microsoft.com/office/drawing/2014/main" id="{B218BD22-6CBD-04D5-B0CF-0A584185B099}"/>
              </a:ext>
            </a:extLst>
          </p:cNvPr>
          <p:cNvSpPr>
            <a:spLocks noGrp="1" noChangeAspect="1"/>
          </p:cNvSpPr>
          <p:nvPr>
            <p:ph type="pic" sz="quarter" idx="33" hasCustomPrompt="1"/>
          </p:nvPr>
        </p:nvSpPr>
        <p:spPr>
          <a:xfrm>
            <a:off x="6502403" y="1666907"/>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8" name="Picture Placeholder 13">
            <a:extLst>
              <a:ext uri="{FF2B5EF4-FFF2-40B4-BE49-F238E27FC236}">
                <a16:creationId xmlns:a16="http://schemas.microsoft.com/office/drawing/2014/main" id="{985F7E51-6DBB-3B3C-3093-61398E85547F}"/>
              </a:ext>
            </a:extLst>
          </p:cNvPr>
          <p:cNvSpPr>
            <a:spLocks noGrp="1" noChangeAspect="1"/>
          </p:cNvSpPr>
          <p:nvPr>
            <p:ph type="pic" sz="quarter" idx="34" hasCustomPrompt="1"/>
          </p:nvPr>
        </p:nvSpPr>
        <p:spPr>
          <a:xfrm>
            <a:off x="6502402" y="36576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Tree>
    <p:extLst>
      <p:ext uri="{BB962C8B-B14F-4D97-AF65-F5344CB8AC3E}">
        <p14:creationId xmlns:p14="http://schemas.microsoft.com/office/powerpoint/2010/main" val="2191966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e store ikoner og tekst 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BA54B768-82EF-4BFD-9802-8C9CE1E3FD26}"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6" name="Oval 1">
            <a:extLst>
              <a:ext uri="{FF2B5EF4-FFF2-40B4-BE49-F238E27FC236}">
                <a16:creationId xmlns:a16="http://schemas.microsoft.com/office/drawing/2014/main" id="{ED025F6D-09DE-E1DE-2E53-439788978641}"/>
              </a:ext>
            </a:extLst>
          </p:cNvPr>
          <p:cNvSpPr>
            <a:spLocks noChangeAspect="1"/>
          </p:cNvSpPr>
          <p:nvPr userDrawn="1"/>
        </p:nvSpPr>
        <p:spPr>
          <a:xfrm>
            <a:off x="780208" y="1926000"/>
            <a:ext cx="2437200" cy="2437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7" name="Oval 2">
            <a:extLst>
              <a:ext uri="{FF2B5EF4-FFF2-40B4-BE49-F238E27FC236}">
                <a16:creationId xmlns:a16="http://schemas.microsoft.com/office/drawing/2014/main" id="{30DA3A5D-CAB3-F691-88B6-07A6A0840A33}"/>
              </a:ext>
            </a:extLst>
          </p:cNvPr>
          <p:cNvSpPr>
            <a:spLocks noChangeAspect="1"/>
          </p:cNvSpPr>
          <p:nvPr userDrawn="1"/>
        </p:nvSpPr>
        <p:spPr>
          <a:xfrm>
            <a:off x="4064000" y="1926000"/>
            <a:ext cx="2437200" cy="2437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14" name="Oval 3">
            <a:extLst>
              <a:ext uri="{FF2B5EF4-FFF2-40B4-BE49-F238E27FC236}">
                <a16:creationId xmlns:a16="http://schemas.microsoft.com/office/drawing/2014/main" id="{44E5DE94-19D8-7D67-53AE-EE202D7F232B}"/>
              </a:ext>
            </a:extLst>
          </p:cNvPr>
          <p:cNvSpPr>
            <a:spLocks noChangeAspect="1"/>
          </p:cNvSpPr>
          <p:nvPr userDrawn="1"/>
        </p:nvSpPr>
        <p:spPr>
          <a:xfrm>
            <a:off x="7315203" y="1926000"/>
            <a:ext cx="2437200" cy="2437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813200" y="4475960"/>
            <a:ext cx="2437600"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813200" y="4918760"/>
            <a:ext cx="2437600" cy="720040"/>
          </a:xfrm>
        </p:spPr>
        <p:txBody>
          <a:bodyPr/>
          <a:lstStyle>
            <a:lvl1pPr marL="0" indent="0" algn="ctr">
              <a:lnSpc>
                <a:spcPct val="100000"/>
              </a:lnSpc>
              <a:spcBef>
                <a:spcPts val="0"/>
              </a:spcBef>
              <a:spcAft>
                <a:spcPts val="600"/>
              </a:spcAft>
              <a:buFontTx/>
              <a:buNone/>
              <a:defRPr sz="1200" b="0">
                <a:solidFill>
                  <a:schemeClr val="tx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4064001" y="4475960"/>
            <a:ext cx="2438403"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4064001" y="4918760"/>
            <a:ext cx="2438403" cy="720040"/>
          </a:xfrm>
        </p:spPr>
        <p:txBody>
          <a:bodyPr/>
          <a:lstStyle>
            <a:lvl1pPr marL="0" indent="0" algn="ctr">
              <a:lnSpc>
                <a:spcPct val="100000"/>
              </a:lnSpc>
              <a:spcBef>
                <a:spcPts val="0"/>
              </a:spcBef>
              <a:spcAft>
                <a:spcPts val="600"/>
              </a:spcAft>
              <a:buFontTx/>
              <a:buNone/>
              <a:defRPr sz="1200" b="0">
                <a:solidFill>
                  <a:schemeClr val="tx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7315203" y="4475960"/>
            <a:ext cx="2438397"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7315203" y="4918760"/>
            <a:ext cx="2438397" cy="720040"/>
          </a:xfrm>
        </p:spPr>
        <p:txBody>
          <a:bodyPr/>
          <a:lstStyle>
            <a:lvl1pPr marL="0" indent="0" algn="ctr">
              <a:lnSpc>
                <a:spcPct val="100000"/>
              </a:lnSpc>
              <a:spcBef>
                <a:spcPts val="0"/>
              </a:spcBef>
              <a:spcAft>
                <a:spcPts val="600"/>
              </a:spcAft>
              <a:buFontTx/>
              <a:buNone/>
              <a:defRPr sz="1200" b="0">
                <a:solidFill>
                  <a:schemeClr val="tx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9" name="Picture Placeholder 18">
            <a:extLst>
              <a:ext uri="{FF2B5EF4-FFF2-40B4-BE49-F238E27FC236}">
                <a16:creationId xmlns:a16="http://schemas.microsoft.com/office/drawing/2014/main" id="{BF064E85-ED43-3C2C-F87F-C10D5C29CAD8}"/>
              </a:ext>
            </a:extLst>
          </p:cNvPr>
          <p:cNvSpPr>
            <a:spLocks noGrp="1"/>
          </p:cNvSpPr>
          <p:nvPr>
            <p:ph type="pic" sz="quarter" idx="22" hasCustomPrompt="1"/>
          </p:nvPr>
        </p:nvSpPr>
        <p:spPr>
          <a:xfrm>
            <a:off x="925000" y="2035358"/>
            <a:ext cx="2214000" cy="2214000"/>
          </a:xfrm>
        </p:spPr>
        <p:txBody>
          <a:bodyPr/>
          <a:lstStyle>
            <a:lvl1pPr marL="0" indent="0" algn="ctr">
              <a:buNone/>
              <a:defRPr sz="1000"/>
            </a:lvl1pPr>
          </a:lstStyle>
          <a:p>
            <a:r>
              <a:rPr lang="da-DK" dirty="0"/>
              <a:t>Indsæt ikon: Kopiér ikon fra ikon-slide                                 Klik på rammen, indsæt kopieret ikon</a:t>
            </a:r>
          </a:p>
        </p:txBody>
      </p:sp>
      <p:sp>
        <p:nvSpPr>
          <p:cNvPr id="20" name="Picture Placeholder 20">
            <a:extLst>
              <a:ext uri="{FF2B5EF4-FFF2-40B4-BE49-F238E27FC236}">
                <a16:creationId xmlns:a16="http://schemas.microsoft.com/office/drawing/2014/main" id="{ECD427E1-482E-1D81-6F3C-085675DBF06B}"/>
              </a:ext>
            </a:extLst>
          </p:cNvPr>
          <p:cNvSpPr>
            <a:spLocks noGrp="1"/>
          </p:cNvSpPr>
          <p:nvPr>
            <p:ph type="pic" sz="quarter" idx="23" hasCustomPrompt="1"/>
          </p:nvPr>
        </p:nvSpPr>
        <p:spPr>
          <a:xfrm>
            <a:off x="4176201" y="2035358"/>
            <a:ext cx="2214000" cy="2214000"/>
          </a:xfrm>
        </p:spPr>
        <p:txBody>
          <a:bodyPr/>
          <a:lstStyle>
            <a:lvl1pPr marL="0" indent="0" algn="ctr">
              <a:buNone/>
              <a:defRPr sz="1000"/>
            </a:lvl1pPr>
          </a:lstStyle>
          <a:p>
            <a:r>
              <a:rPr lang="da-DK" dirty="0"/>
              <a:t>Indsæt ikon: Kopiér ikon fra ikon-slide                                 Klik på rammen, indsæt kopieret ikon</a:t>
            </a:r>
          </a:p>
        </p:txBody>
      </p:sp>
      <p:sp>
        <p:nvSpPr>
          <p:cNvPr id="21" name="Picture Placeholder 22">
            <a:extLst>
              <a:ext uri="{FF2B5EF4-FFF2-40B4-BE49-F238E27FC236}">
                <a16:creationId xmlns:a16="http://schemas.microsoft.com/office/drawing/2014/main" id="{40BB1AF8-0897-C93F-92AB-618BED491F65}"/>
              </a:ext>
            </a:extLst>
          </p:cNvPr>
          <p:cNvSpPr>
            <a:spLocks noGrp="1"/>
          </p:cNvSpPr>
          <p:nvPr>
            <p:ph type="pic" sz="quarter" idx="24" hasCustomPrompt="1"/>
          </p:nvPr>
        </p:nvSpPr>
        <p:spPr>
          <a:xfrm>
            <a:off x="7434190" y="2035358"/>
            <a:ext cx="2214000" cy="2214000"/>
          </a:xfrm>
        </p:spPr>
        <p:txBody>
          <a:bodyPr/>
          <a:lstStyle>
            <a:lvl1pPr marL="0" indent="0" algn="ctr">
              <a:buNone/>
              <a:defRPr sz="1000"/>
            </a:lvl1pPr>
          </a:lstStyle>
          <a:p>
            <a:r>
              <a:rPr lang="da-DK" dirty="0"/>
              <a:t>Indsæt ikon: Kopiér ikon fra ikon-slide                                 Klik på rammen, indsæt kopieret ikon</a:t>
            </a:r>
          </a:p>
        </p:txBody>
      </p:sp>
    </p:spTree>
    <p:extLst>
      <p:ext uri="{BB962C8B-B14F-4D97-AF65-F5344CB8AC3E}">
        <p14:creationId xmlns:p14="http://schemas.microsoft.com/office/powerpoint/2010/main" val="2721588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e store ikoner og tekst B">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7EE689-9D27-710F-B89D-A3EFE67B7002}"/>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Oval 1">
            <a:extLst>
              <a:ext uri="{FF2B5EF4-FFF2-40B4-BE49-F238E27FC236}">
                <a16:creationId xmlns:a16="http://schemas.microsoft.com/office/drawing/2014/main" id="{E7A51AB7-012C-EFB1-203C-AC37D25F7D79}"/>
              </a:ext>
            </a:extLst>
          </p:cNvPr>
          <p:cNvSpPr>
            <a:spLocks noChangeAspect="1"/>
          </p:cNvSpPr>
          <p:nvPr userDrawn="1"/>
        </p:nvSpPr>
        <p:spPr>
          <a:xfrm>
            <a:off x="813200" y="1926000"/>
            <a:ext cx="2437200" cy="243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16" name="Oval 2">
            <a:extLst>
              <a:ext uri="{FF2B5EF4-FFF2-40B4-BE49-F238E27FC236}">
                <a16:creationId xmlns:a16="http://schemas.microsoft.com/office/drawing/2014/main" id="{3C564169-3F84-DE0A-2D08-8AACC76039F8}"/>
              </a:ext>
            </a:extLst>
          </p:cNvPr>
          <p:cNvSpPr>
            <a:spLocks noChangeAspect="1"/>
          </p:cNvSpPr>
          <p:nvPr userDrawn="1"/>
        </p:nvSpPr>
        <p:spPr>
          <a:xfrm>
            <a:off x="4064000" y="1926000"/>
            <a:ext cx="2437200" cy="243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17" name="Oval 3">
            <a:extLst>
              <a:ext uri="{FF2B5EF4-FFF2-40B4-BE49-F238E27FC236}">
                <a16:creationId xmlns:a16="http://schemas.microsoft.com/office/drawing/2014/main" id="{A0C5FF2D-F2F4-4FDD-5603-652B424F5A17}"/>
              </a:ext>
            </a:extLst>
          </p:cNvPr>
          <p:cNvSpPr>
            <a:spLocks noChangeAspect="1"/>
          </p:cNvSpPr>
          <p:nvPr userDrawn="1"/>
        </p:nvSpPr>
        <p:spPr>
          <a:xfrm>
            <a:off x="7315203" y="1926000"/>
            <a:ext cx="2437200" cy="243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5E7023B2-31E6-4746-AB4C-BCD90CBA0130}"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813200" y="4475960"/>
            <a:ext cx="2437600"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813200" y="4918760"/>
            <a:ext cx="2437600" cy="720040"/>
          </a:xfrm>
        </p:spPr>
        <p:txBody>
          <a:bodyPr/>
          <a:lstStyle>
            <a:lvl1pPr marL="0" indent="0" algn="ctr">
              <a:lnSpc>
                <a:spcPct val="100000"/>
              </a:lnSpc>
              <a:spcBef>
                <a:spcPts val="0"/>
              </a:spcBef>
              <a:spcAft>
                <a:spcPts val="600"/>
              </a:spcAft>
              <a:buFontTx/>
              <a:buNone/>
              <a:defRPr sz="12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4064001" y="4475960"/>
            <a:ext cx="2438403"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4064001" y="4918760"/>
            <a:ext cx="2438403" cy="720040"/>
          </a:xfrm>
        </p:spPr>
        <p:txBody>
          <a:bodyPr/>
          <a:lstStyle>
            <a:lvl1pPr marL="0" indent="0" algn="ctr">
              <a:lnSpc>
                <a:spcPct val="100000"/>
              </a:lnSpc>
              <a:spcBef>
                <a:spcPts val="0"/>
              </a:spcBef>
              <a:spcAft>
                <a:spcPts val="600"/>
              </a:spcAft>
              <a:buFontTx/>
              <a:buNone/>
              <a:defRPr sz="12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7315203" y="4475960"/>
            <a:ext cx="2438397"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7315203" y="4918760"/>
            <a:ext cx="2438397" cy="720040"/>
          </a:xfrm>
        </p:spPr>
        <p:txBody>
          <a:bodyPr/>
          <a:lstStyle>
            <a:lvl1pPr marL="0" indent="0" algn="ctr">
              <a:lnSpc>
                <a:spcPct val="100000"/>
              </a:lnSpc>
              <a:spcBef>
                <a:spcPts val="0"/>
              </a:spcBef>
              <a:spcAft>
                <a:spcPts val="600"/>
              </a:spcAft>
              <a:buFontTx/>
              <a:buNone/>
              <a:defRPr sz="12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9" name="Picture Placeholder 18">
            <a:extLst>
              <a:ext uri="{FF2B5EF4-FFF2-40B4-BE49-F238E27FC236}">
                <a16:creationId xmlns:a16="http://schemas.microsoft.com/office/drawing/2014/main" id="{0704B4FD-B023-3CFD-725B-17F74B00FD36}"/>
              </a:ext>
            </a:extLst>
          </p:cNvPr>
          <p:cNvSpPr>
            <a:spLocks noGrp="1"/>
          </p:cNvSpPr>
          <p:nvPr>
            <p:ph type="pic" sz="quarter" idx="22" hasCustomPrompt="1"/>
          </p:nvPr>
        </p:nvSpPr>
        <p:spPr>
          <a:xfrm>
            <a:off x="925000" y="2035358"/>
            <a:ext cx="2214000" cy="2214000"/>
          </a:xfrm>
        </p:spPr>
        <p:txBody>
          <a:bodyPr/>
          <a:lstStyle>
            <a:lvl1pPr marL="0" indent="0" algn="ctr">
              <a:buNone/>
              <a:defRPr sz="1000"/>
            </a:lvl1pPr>
          </a:lstStyle>
          <a:p>
            <a:r>
              <a:rPr lang="da-DK" dirty="0"/>
              <a:t>Indsæt ikon: Kopiér ikon fra ikon-slide                                 Klik på rammen, indsæt kopieret ikon</a:t>
            </a:r>
          </a:p>
        </p:txBody>
      </p:sp>
      <p:sp>
        <p:nvSpPr>
          <p:cNvPr id="20" name="Picture Placeholder 20">
            <a:extLst>
              <a:ext uri="{FF2B5EF4-FFF2-40B4-BE49-F238E27FC236}">
                <a16:creationId xmlns:a16="http://schemas.microsoft.com/office/drawing/2014/main" id="{59949894-2196-BD5D-1FE3-BC8BD182D7C9}"/>
              </a:ext>
            </a:extLst>
          </p:cNvPr>
          <p:cNvSpPr>
            <a:spLocks noGrp="1"/>
          </p:cNvSpPr>
          <p:nvPr>
            <p:ph type="pic" sz="quarter" idx="23" hasCustomPrompt="1"/>
          </p:nvPr>
        </p:nvSpPr>
        <p:spPr>
          <a:xfrm>
            <a:off x="4176201" y="2035358"/>
            <a:ext cx="2214000" cy="2214000"/>
          </a:xfrm>
        </p:spPr>
        <p:txBody>
          <a:bodyPr/>
          <a:lstStyle>
            <a:lvl1pPr marL="0" indent="0" algn="ctr">
              <a:buNone/>
              <a:defRPr sz="1000"/>
            </a:lvl1pPr>
          </a:lstStyle>
          <a:p>
            <a:r>
              <a:rPr lang="da-DK" dirty="0"/>
              <a:t>Indsæt ikon: Kopiér ikon fra ikon-slide                                 Klik på rammen, indsæt kopieret ikon</a:t>
            </a:r>
          </a:p>
        </p:txBody>
      </p:sp>
      <p:sp>
        <p:nvSpPr>
          <p:cNvPr id="21" name="Picture Placeholder 22">
            <a:extLst>
              <a:ext uri="{FF2B5EF4-FFF2-40B4-BE49-F238E27FC236}">
                <a16:creationId xmlns:a16="http://schemas.microsoft.com/office/drawing/2014/main" id="{8CC8A025-9457-A328-0794-42B73FAF7FB5}"/>
              </a:ext>
            </a:extLst>
          </p:cNvPr>
          <p:cNvSpPr>
            <a:spLocks noGrp="1"/>
          </p:cNvSpPr>
          <p:nvPr>
            <p:ph type="pic" sz="quarter" idx="24" hasCustomPrompt="1"/>
          </p:nvPr>
        </p:nvSpPr>
        <p:spPr>
          <a:xfrm>
            <a:off x="7434190" y="2035358"/>
            <a:ext cx="2214000" cy="2214000"/>
          </a:xfrm>
        </p:spPr>
        <p:txBody>
          <a:bodyPr/>
          <a:lstStyle>
            <a:lvl1pPr marL="0" indent="0" algn="ctr">
              <a:buNone/>
              <a:defRPr sz="1000"/>
            </a:lvl1pPr>
          </a:lstStyle>
          <a:p>
            <a:r>
              <a:rPr lang="da-DK" dirty="0"/>
              <a:t>Indsæt ikon: Kopiér ikon fra ikon-slide                                 Klik på rammen, indsæt kopieret ikon</a:t>
            </a:r>
          </a:p>
        </p:txBody>
      </p:sp>
    </p:spTree>
    <p:extLst>
      <p:ext uri="{BB962C8B-B14F-4D97-AF65-F5344CB8AC3E}">
        <p14:creationId xmlns:p14="http://schemas.microsoft.com/office/powerpoint/2010/main" val="2315614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BCB9-EF2E-470C-9EE7-EF220DB3612D}"/>
              </a:ext>
            </a:extLst>
          </p:cNvPr>
          <p:cNvSpPr>
            <a:spLocks noGrp="1"/>
          </p:cNvSpPr>
          <p:nvPr>
            <p:ph type="title" hasCustomPrompt="1"/>
          </p:nvPr>
        </p:nvSpPr>
        <p:spPr/>
        <p:txBody>
          <a:bodyPr/>
          <a:lstStyle/>
          <a:p>
            <a:r>
              <a:rPr lang="da-DK" dirty="0"/>
              <a:t>Klik for at tilføje titel</a:t>
            </a:r>
          </a:p>
        </p:txBody>
      </p:sp>
      <p:sp>
        <p:nvSpPr>
          <p:cNvPr id="3" name="Date Placeholder 2" hidden="1">
            <a:extLst>
              <a:ext uri="{FF2B5EF4-FFF2-40B4-BE49-F238E27FC236}">
                <a16:creationId xmlns:a16="http://schemas.microsoft.com/office/drawing/2014/main" id="{40169EEB-5B02-4B75-ABB0-8FF564EA8BE7}"/>
              </a:ext>
            </a:extLst>
          </p:cNvPr>
          <p:cNvSpPr>
            <a:spLocks noGrp="1"/>
          </p:cNvSpPr>
          <p:nvPr>
            <p:ph type="dt" sz="half" idx="10"/>
          </p:nvPr>
        </p:nvSpPr>
        <p:spPr/>
        <p:txBody>
          <a:bodyPr/>
          <a:lstStyle/>
          <a:p>
            <a:fld id="{4A3C8DFB-3355-4659-9ED7-DAC70A73CE6A}" type="datetime2">
              <a:rPr lang="da-DK" smtClean="0"/>
              <a:t>18. februar 2026</a:t>
            </a:fld>
            <a:endParaRPr lang="da-DK" dirty="0"/>
          </a:p>
        </p:txBody>
      </p:sp>
      <p:sp>
        <p:nvSpPr>
          <p:cNvPr id="4" name="Footer Placeholder 3" hidden="1">
            <a:extLst>
              <a:ext uri="{FF2B5EF4-FFF2-40B4-BE49-F238E27FC236}">
                <a16:creationId xmlns:a16="http://schemas.microsoft.com/office/drawing/2014/main" id="{B2E9BD92-B04F-449B-9B60-A6209A4F91B2}"/>
              </a:ext>
            </a:extLst>
          </p:cNvPr>
          <p:cNvSpPr>
            <a:spLocks noGrp="1"/>
          </p:cNvSpPr>
          <p:nvPr>
            <p:ph type="ftr" sz="quarter" idx="11"/>
          </p:nvPr>
        </p:nvSpPr>
        <p:spPr/>
        <p:txBody>
          <a:bodyPr/>
          <a:lstStyle/>
          <a:p>
            <a:endParaRPr lang="da-DK" dirty="0"/>
          </a:p>
        </p:txBody>
      </p:sp>
      <p:sp>
        <p:nvSpPr>
          <p:cNvPr id="5" name="Slide Number Placeholder 4">
            <a:extLst>
              <a:ext uri="{FF2B5EF4-FFF2-40B4-BE49-F238E27FC236}">
                <a16:creationId xmlns:a16="http://schemas.microsoft.com/office/drawing/2014/main" id="{16D7F971-40C1-4E91-93E4-6F358578743E}"/>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34508886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86F8E326-C08F-4A91-AC39-AC597CF03DB9}"/>
              </a:ext>
            </a:extLst>
          </p:cNvPr>
          <p:cNvSpPr>
            <a:spLocks noGrp="1"/>
          </p:cNvSpPr>
          <p:nvPr>
            <p:ph type="dt" sz="half" idx="10"/>
          </p:nvPr>
        </p:nvSpPr>
        <p:spPr/>
        <p:txBody>
          <a:bodyPr/>
          <a:lstStyle/>
          <a:p>
            <a:fld id="{4027B451-24B7-478B-B3CE-569A8D47EA04}" type="datetime2">
              <a:rPr lang="da-DK" smtClean="0"/>
              <a:t>18. februar 2026</a:t>
            </a:fld>
            <a:endParaRPr lang="da-DK" dirty="0"/>
          </a:p>
        </p:txBody>
      </p:sp>
      <p:sp>
        <p:nvSpPr>
          <p:cNvPr id="6" name="Footer Placeholder 5" hidden="1">
            <a:extLst>
              <a:ext uri="{FF2B5EF4-FFF2-40B4-BE49-F238E27FC236}">
                <a16:creationId xmlns:a16="http://schemas.microsoft.com/office/drawing/2014/main" id="{BFC1E843-D1B7-4A1B-88E0-600F68E23555}"/>
              </a:ext>
            </a:extLst>
          </p:cNvPr>
          <p:cNvSpPr>
            <a:spLocks noGrp="1"/>
          </p:cNvSpPr>
          <p:nvPr>
            <p:ph type="ftr" sz="quarter" idx="11"/>
          </p:nvPr>
        </p:nvSpPr>
        <p:spPr/>
        <p:txBody>
          <a:bodyPr/>
          <a:lstStyle/>
          <a:p>
            <a:endParaRPr lang="da-DK" dirty="0"/>
          </a:p>
        </p:txBody>
      </p:sp>
      <p:sp>
        <p:nvSpPr>
          <p:cNvPr id="7" name="Slide Number Placeholder 6">
            <a:extLst>
              <a:ext uri="{FF2B5EF4-FFF2-40B4-BE49-F238E27FC236}">
                <a16:creationId xmlns:a16="http://schemas.microsoft.com/office/drawing/2014/main" id="{06FD6CF0-63E8-4640-A2FA-617A92A15763}"/>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843948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fslutning">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6F066AF5-6029-1709-3A20-48E6D1FEEDEC}"/>
              </a:ext>
            </a:extLst>
          </p:cNvPr>
          <p:cNvSpPr>
            <a:spLocks noGrp="1"/>
          </p:cNvSpPr>
          <p:nvPr>
            <p:ph type="title" hasCustomPrompt="1"/>
          </p:nvPr>
        </p:nvSpPr>
        <p:spPr>
          <a:xfrm>
            <a:off x="812800" y="2032000"/>
            <a:ext cx="7315200" cy="1085649"/>
          </a:xfrm>
          <a:prstGeom prst="rect">
            <a:avLst/>
          </a:prstGeom>
        </p:spPr>
        <p:txBody>
          <a:bodyPr vert="horz" lIns="0" tIns="0" rIns="194400" bIns="0" rtlCol="0" anchor="t">
            <a:noAutofit/>
          </a:bodyPr>
          <a:lstStyle>
            <a:lvl1pPr>
              <a:defRPr sz="4200">
                <a:solidFill>
                  <a:schemeClr val="accent1"/>
                </a:solidFill>
              </a:defRPr>
            </a:lvl1pPr>
          </a:lstStyle>
          <a:p>
            <a:r>
              <a:rPr lang="da-DK" dirty="0">
                <a:effectLst/>
              </a:rPr>
              <a:t>Skriv fx: Tak for i dag</a:t>
            </a:r>
            <a:endParaRPr lang="da-DK" dirty="0"/>
          </a:p>
        </p:txBody>
      </p:sp>
      <p:sp>
        <p:nvSpPr>
          <p:cNvPr id="36" name="Text Placeholder 5">
            <a:extLst>
              <a:ext uri="{FF2B5EF4-FFF2-40B4-BE49-F238E27FC236}">
                <a16:creationId xmlns:a16="http://schemas.microsoft.com/office/drawing/2014/main" id="{EB3F7EF8-2B20-4958-9792-9750B64D4278}"/>
              </a:ext>
            </a:extLst>
          </p:cNvPr>
          <p:cNvSpPr>
            <a:spLocks noGrp="1"/>
          </p:cNvSpPr>
          <p:nvPr>
            <p:ph type="body" sz="quarter" idx="12" hasCustomPrompt="1"/>
          </p:nvPr>
        </p:nvSpPr>
        <p:spPr>
          <a:xfrm>
            <a:off x="812800" y="3254021"/>
            <a:ext cx="7316186" cy="528181"/>
          </a:xfrm>
        </p:spPr>
        <p:txBody>
          <a:bodyPr/>
          <a:lstStyle>
            <a:lvl1pPr marL="0" indent="0">
              <a:lnSpc>
                <a:spcPct val="80000"/>
              </a:lnSpc>
              <a:buNone/>
              <a:defRPr/>
            </a:lvl1pPr>
          </a:lstStyle>
          <a:p>
            <a:pPr lvl="0"/>
            <a:r>
              <a:rPr lang="da-DK" dirty="0"/>
              <a:t>Klik for at tilføje ekstra tekst til at supplere overskriften</a:t>
            </a:r>
          </a:p>
        </p:txBody>
      </p:sp>
      <p:sp>
        <p:nvSpPr>
          <p:cNvPr id="38" name="Text Placeholder 7">
            <a:extLst>
              <a:ext uri="{FF2B5EF4-FFF2-40B4-BE49-F238E27FC236}">
                <a16:creationId xmlns:a16="http://schemas.microsoft.com/office/drawing/2014/main" id="{68988A66-B42E-E0AC-041B-13CC2123F141}"/>
              </a:ext>
            </a:extLst>
          </p:cNvPr>
          <p:cNvSpPr>
            <a:spLocks noGrp="1"/>
          </p:cNvSpPr>
          <p:nvPr>
            <p:ph type="body" sz="quarter" idx="13" hasCustomPrompt="1"/>
          </p:nvPr>
        </p:nvSpPr>
        <p:spPr>
          <a:xfrm>
            <a:off x="812395" y="4411366"/>
            <a:ext cx="4064405" cy="180000"/>
          </a:xfrm>
        </p:spPr>
        <p:txBody>
          <a:bodyPr anchor="b" anchorCtr="0">
            <a:noAutofit/>
          </a:bodyPr>
          <a:lstStyle>
            <a:lvl1pPr marL="0" indent="0">
              <a:buNone/>
              <a:defRPr sz="1200"/>
            </a:lvl1pPr>
          </a:lstStyle>
          <a:p>
            <a:pPr lvl="0"/>
            <a:r>
              <a:rPr lang="da-DK" noProof="0" dirty="0"/>
              <a:t>Klik for at tilføje fornavn, efternavn</a:t>
            </a:r>
          </a:p>
        </p:txBody>
      </p:sp>
      <p:sp>
        <p:nvSpPr>
          <p:cNvPr id="2" name="Text Placeholder 9">
            <a:extLst>
              <a:ext uri="{FF2B5EF4-FFF2-40B4-BE49-F238E27FC236}">
                <a16:creationId xmlns:a16="http://schemas.microsoft.com/office/drawing/2014/main" id="{816FCBC4-BA5C-FCD8-0DBF-59A04C6DBA19}"/>
              </a:ext>
            </a:extLst>
          </p:cNvPr>
          <p:cNvSpPr>
            <a:spLocks noGrp="1"/>
          </p:cNvSpPr>
          <p:nvPr>
            <p:ph type="body" sz="quarter" idx="15" hasCustomPrompt="1"/>
          </p:nvPr>
        </p:nvSpPr>
        <p:spPr>
          <a:xfrm>
            <a:off x="812395" y="4619173"/>
            <a:ext cx="4064405" cy="180000"/>
          </a:xfrm>
        </p:spPr>
        <p:txBody>
          <a:bodyPr>
            <a:noAutofit/>
          </a:bodyPr>
          <a:lstStyle>
            <a:lvl1pPr marL="0" indent="0">
              <a:buNone/>
              <a:defRPr sz="1200">
                <a:solidFill>
                  <a:schemeClr val="tx1">
                    <a:lumMod val="50000"/>
                    <a:lumOff val="50000"/>
                  </a:schemeClr>
                </a:solidFill>
              </a:defRPr>
            </a:lvl1pPr>
          </a:lstStyle>
          <a:p>
            <a:pPr lvl="0"/>
            <a:r>
              <a:rPr lang="da-DK" noProof="0" dirty="0"/>
              <a:t>Klik for at tilføje stilling</a:t>
            </a:r>
          </a:p>
        </p:txBody>
      </p:sp>
      <p:sp>
        <p:nvSpPr>
          <p:cNvPr id="3" name="Text Placeholder 11">
            <a:extLst>
              <a:ext uri="{FF2B5EF4-FFF2-40B4-BE49-F238E27FC236}">
                <a16:creationId xmlns:a16="http://schemas.microsoft.com/office/drawing/2014/main" id="{CED3786C-2238-F7D8-137B-EBE3508FFBCA}"/>
              </a:ext>
            </a:extLst>
          </p:cNvPr>
          <p:cNvSpPr>
            <a:spLocks noGrp="1"/>
          </p:cNvSpPr>
          <p:nvPr>
            <p:ph type="body" sz="quarter" idx="16" hasCustomPrompt="1"/>
          </p:nvPr>
        </p:nvSpPr>
        <p:spPr>
          <a:xfrm>
            <a:off x="812395" y="4993235"/>
            <a:ext cx="4064405" cy="180000"/>
          </a:xfrm>
        </p:spPr>
        <p:txBody>
          <a:bodyPr anchor="b" anchorCtr="0">
            <a:noAutofit/>
          </a:bodyPr>
          <a:lstStyle>
            <a:lvl1pPr marL="0" indent="0">
              <a:buNone/>
              <a:defRPr sz="1200"/>
            </a:lvl1pPr>
          </a:lstStyle>
          <a:p>
            <a:pPr lvl="0"/>
            <a:r>
              <a:rPr lang="da-DK" noProof="0" dirty="0"/>
              <a:t>Klik for at tilføje mail@bm.dk</a:t>
            </a:r>
          </a:p>
        </p:txBody>
      </p:sp>
      <p:sp>
        <p:nvSpPr>
          <p:cNvPr id="4" name="Text Placeholder 13">
            <a:extLst>
              <a:ext uri="{FF2B5EF4-FFF2-40B4-BE49-F238E27FC236}">
                <a16:creationId xmlns:a16="http://schemas.microsoft.com/office/drawing/2014/main" id="{B50BA853-A991-18CC-E829-93C1AEF7EFEB}"/>
              </a:ext>
            </a:extLst>
          </p:cNvPr>
          <p:cNvSpPr>
            <a:spLocks noGrp="1"/>
          </p:cNvSpPr>
          <p:nvPr>
            <p:ph type="body" sz="quarter" idx="17" hasCustomPrompt="1"/>
          </p:nvPr>
        </p:nvSpPr>
        <p:spPr>
          <a:xfrm>
            <a:off x="812395" y="5218459"/>
            <a:ext cx="4064405" cy="180000"/>
          </a:xfrm>
        </p:spPr>
        <p:txBody>
          <a:bodyPr>
            <a:noAutofit/>
          </a:bodyPr>
          <a:lstStyle>
            <a:lvl1pPr marL="0" indent="0">
              <a:buNone/>
              <a:defRPr sz="1200"/>
            </a:lvl1pPr>
          </a:lstStyle>
          <a:p>
            <a:pPr lvl="0"/>
            <a:r>
              <a:rPr lang="da-DK" noProof="0" dirty="0"/>
              <a:t>Klik for at tilføje +45 00 00 00 00</a:t>
            </a:r>
          </a:p>
        </p:txBody>
      </p:sp>
      <p:sp>
        <p:nvSpPr>
          <p:cNvPr id="40" name="Text Placeholder 15">
            <a:extLst>
              <a:ext uri="{FF2B5EF4-FFF2-40B4-BE49-F238E27FC236}">
                <a16:creationId xmlns:a16="http://schemas.microsoft.com/office/drawing/2014/main" id="{D1B06B06-88AB-865B-69A7-AE02379BCCEA}"/>
              </a:ext>
            </a:extLst>
          </p:cNvPr>
          <p:cNvSpPr>
            <a:spLocks noGrp="1"/>
          </p:cNvSpPr>
          <p:nvPr>
            <p:ph type="body" sz="quarter" idx="14" hasCustomPrompt="1"/>
          </p:nvPr>
        </p:nvSpPr>
        <p:spPr>
          <a:xfrm>
            <a:off x="812394" y="5864629"/>
            <a:ext cx="4064406" cy="180000"/>
          </a:xfrm>
        </p:spPr>
        <p:txBody>
          <a:bodyPr wrap="square">
            <a:noAutofit/>
          </a:bodyPr>
          <a:lstStyle>
            <a:lvl1pPr marL="0" indent="0">
              <a:buNone/>
              <a:defRPr sz="1200"/>
            </a:lvl1pPr>
          </a:lstStyle>
          <a:p>
            <a:pPr lvl="0"/>
            <a:r>
              <a:rPr lang="da-DK" dirty="0"/>
              <a:t>Klik for at tilføje dato, fx: ”1. januar 2023”</a:t>
            </a:r>
          </a:p>
        </p:txBody>
      </p:sp>
      <p:pic>
        <p:nvPicPr>
          <p:cNvPr id="6" name="Logo">
            <a:extLst>
              <a:ext uri="{FF2B5EF4-FFF2-40B4-BE49-F238E27FC236}">
                <a16:creationId xmlns:a16="http://schemas.microsoft.com/office/drawing/2014/main" id="{9BDFF95D-F956-649A-889D-E7F109E1B3B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06400" y="412276"/>
            <a:ext cx="2713468" cy="806400"/>
          </a:xfrm>
          <a:prstGeom prst="rect">
            <a:avLst/>
          </a:prstGeom>
        </p:spPr>
      </p:pic>
      <p:sp>
        <p:nvSpPr>
          <p:cNvPr id="12" name="Date Placeholder 11" hidden="1">
            <a:extLst>
              <a:ext uri="{FF2B5EF4-FFF2-40B4-BE49-F238E27FC236}">
                <a16:creationId xmlns:a16="http://schemas.microsoft.com/office/drawing/2014/main" id="{011723D4-0DF9-3E6B-6530-932E80764986}"/>
              </a:ext>
            </a:extLst>
          </p:cNvPr>
          <p:cNvSpPr>
            <a:spLocks noGrp="1"/>
          </p:cNvSpPr>
          <p:nvPr>
            <p:ph type="dt" sz="half" idx="18"/>
          </p:nvPr>
        </p:nvSpPr>
        <p:spPr/>
        <p:txBody>
          <a:bodyPr/>
          <a:lstStyle/>
          <a:p>
            <a:fld id="{6C7860DD-C0F3-424C-8394-002DB7A09D39}" type="datetime2">
              <a:rPr lang="da-DK" smtClean="0"/>
              <a:t>18. februar 2026</a:t>
            </a:fld>
            <a:endParaRPr lang="da-DK" dirty="0"/>
          </a:p>
        </p:txBody>
      </p:sp>
      <p:sp>
        <p:nvSpPr>
          <p:cNvPr id="13" name="Footer Placeholder 12" hidden="1">
            <a:extLst>
              <a:ext uri="{FF2B5EF4-FFF2-40B4-BE49-F238E27FC236}">
                <a16:creationId xmlns:a16="http://schemas.microsoft.com/office/drawing/2014/main" id="{63FC0650-7421-F726-0BEB-C260B3FB82C0}"/>
              </a:ext>
            </a:extLst>
          </p:cNvPr>
          <p:cNvSpPr>
            <a:spLocks noGrp="1"/>
          </p:cNvSpPr>
          <p:nvPr>
            <p:ph type="ftr" sz="quarter" idx="19"/>
          </p:nvPr>
        </p:nvSpPr>
        <p:spPr/>
        <p:txBody>
          <a:bodyPr/>
          <a:lstStyle/>
          <a:p>
            <a:endParaRPr lang="da-DK" dirty="0"/>
          </a:p>
        </p:txBody>
      </p:sp>
      <p:sp>
        <p:nvSpPr>
          <p:cNvPr id="14" name="Slide Number Placeholder 13">
            <a:extLst>
              <a:ext uri="{FF2B5EF4-FFF2-40B4-BE49-F238E27FC236}">
                <a16:creationId xmlns:a16="http://schemas.microsoft.com/office/drawing/2014/main" id="{58BDB077-B0BE-FAD2-AD98-E90F6BC61E13}"/>
              </a:ext>
            </a:extLst>
          </p:cNvPr>
          <p:cNvSpPr>
            <a:spLocks noGrp="1"/>
          </p:cNvSpPr>
          <p:nvPr>
            <p:ph type="sldNum" sz="quarter" idx="20"/>
          </p:nvPr>
        </p:nvSpPr>
        <p:spPr/>
        <p:txBody>
          <a:bodyPr/>
          <a:lstStyle/>
          <a:p>
            <a:fld id="{24C8C45C-947F-4981-8B3F-4F32E973C901}" type="slidenum">
              <a:rPr lang="da-DK" smtClean="0"/>
              <a:pPr/>
              <a:t>‹nr.›</a:t>
            </a:fld>
            <a:endParaRPr lang="da-DK" dirty="0"/>
          </a:p>
        </p:txBody>
      </p:sp>
      <p:pic>
        <p:nvPicPr>
          <p:cNvPr id="7" name="Graphic 6">
            <a:extLst>
              <a:ext uri="{FF2B5EF4-FFF2-40B4-BE49-F238E27FC236}">
                <a16:creationId xmlns:a16="http://schemas.microsoft.com/office/drawing/2014/main" id="{B523DA1E-3957-23ED-AE6A-9E625B8666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8000" y="2740444"/>
            <a:ext cx="3251200" cy="2898356"/>
          </a:xfrm>
          <a:prstGeom prst="rect">
            <a:avLst/>
          </a:prstGeom>
        </p:spPr>
      </p:pic>
    </p:spTree>
    <p:extLst>
      <p:ext uri="{BB962C8B-B14F-4D97-AF65-F5344CB8AC3E}">
        <p14:creationId xmlns:p14="http://schemas.microsoft.com/office/powerpoint/2010/main" val="258748557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ugerguide">
    <p:spTree>
      <p:nvGrpSpPr>
        <p:cNvPr id="1" name=""/>
        <p:cNvGrpSpPr/>
        <p:nvPr/>
      </p:nvGrpSpPr>
      <p:grpSpPr>
        <a:xfrm>
          <a:off x="0" y="0"/>
          <a:ext cx="0" cy="0"/>
          <a:chOff x="0" y="0"/>
          <a:chExt cx="0" cy="0"/>
        </a:xfrm>
      </p:grpSpPr>
      <p:sp>
        <p:nvSpPr>
          <p:cNvPr id="9" name="Fast overskrift"/>
          <p:cNvSpPr txBox="1"/>
          <p:nvPr userDrawn="1"/>
        </p:nvSpPr>
        <p:spPr>
          <a:xfrm>
            <a:off x="812801" y="448713"/>
            <a:ext cx="10566400" cy="650171"/>
          </a:xfrm>
          <a:prstGeom prst="rect">
            <a:avLst/>
          </a:prstGeom>
          <a:noFill/>
        </p:spPr>
        <p:txBody>
          <a:bodyPr wrap="square" lIns="0" tIns="0" rIns="0" bIns="0" rtlCol="0" anchor="t" anchorCtr="0">
            <a:noAutofit/>
          </a:bodyPr>
          <a:lstStyle/>
          <a:p>
            <a:r>
              <a:rPr lang="da-DK" sz="3200" b="0" noProof="1">
                <a:solidFill>
                  <a:schemeClr val="tx1"/>
                </a:solidFill>
                <a:latin typeface="+mj-lt"/>
                <a:cs typeface="Arial" panose="020B0604020202020204" pitchFamily="34" charset="0"/>
              </a:rPr>
              <a:t>TIPS &amp; TRICKS - DIN BRUGERGUIDE</a:t>
            </a:r>
          </a:p>
        </p:txBody>
      </p:sp>
      <p:sp>
        <p:nvSpPr>
          <p:cNvPr id="27" name="Text Box 2">
            <a:extLst>
              <a:ext uri="{FF2B5EF4-FFF2-40B4-BE49-F238E27FC236}">
                <a16:creationId xmlns:a16="http://schemas.microsoft.com/office/drawing/2014/main" id="{1E86B7E7-F87D-4375-BAE3-34A81C5D0F8B}"/>
              </a:ext>
            </a:extLst>
          </p:cNvPr>
          <p:cNvSpPr txBox="1">
            <a:spLocks noChangeArrowheads="1"/>
          </p:cNvSpPr>
          <p:nvPr userDrawn="1"/>
        </p:nvSpPr>
        <p:spPr bwMode="auto">
          <a:xfrm>
            <a:off x="812801" y="1614980"/>
            <a:ext cx="244891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SLIDES &amp; LAYOUTS</a:t>
            </a:r>
            <a:br>
              <a:rPr lang="da-DK" sz="1600" dirty="0">
                <a:latin typeface="+mn-lt"/>
                <a:cs typeface="Arial" panose="020B0604020202020204" pitchFamily="34" charset="0"/>
              </a:rPr>
            </a:br>
            <a:br>
              <a:rPr lang="da-DK" sz="1600" dirty="0">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menupunktet </a:t>
            </a:r>
            <a:r>
              <a:rPr lang="da-DK" altLang="da-DK" sz="900" b="1" noProof="1">
                <a:solidFill>
                  <a:schemeClr val="tx1"/>
                </a:solidFill>
                <a:latin typeface="+mn-lt"/>
                <a:cs typeface="Arial" panose="020B0604020202020204" pitchFamily="34" charset="0"/>
              </a:rPr>
              <a:t>Nyt Slide </a:t>
            </a:r>
            <a:r>
              <a:rPr lang="da-DK" altLang="da-DK" sz="900" b="0" noProof="1">
                <a:solidFill>
                  <a:schemeClr val="tx1"/>
                </a:solidFill>
                <a:latin typeface="+mn-lt"/>
                <a:cs typeface="Arial" panose="020B0604020202020204" pitchFamily="34" charset="0"/>
              </a:rPr>
              <a:t>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 for at indsætte nyt slide.</a:t>
            </a:r>
            <a:br>
              <a:rPr lang="da-DK" altLang="da-DK" sz="900" b="0" noProof="1">
                <a:solidFill>
                  <a:schemeClr val="tx1"/>
                </a:solidFill>
                <a:latin typeface="+mn-lt"/>
                <a:cs typeface="Arial" panose="020B0604020202020204" pitchFamily="34" charset="0"/>
              </a:rPr>
            </a:b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Ændre layout</a:t>
            </a: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pilen</a:t>
            </a:r>
            <a:r>
              <a:rPr lang="da-DK" altLang="da-DK" sz="900" b="0" baseline="0" noProof="1">
                <a:solidFill>
                  <a:schemeClr val="tx1"/>
                </a:solidFill>
                <a:latin typeface="+mn-lt"/>
                <a:cs typeface="Arial" panose="020B0604020202020204" pitchFamily="34" charset="0"/>
              </a:rPr>
              <a:t> ved siden af </a:t>
            </a:r>
            <a:r>
              <a:rPr lang="da-DK" altLang="da-DK" sz="900" b="1" baseline="0" noProof="1">
                <a:solidFill>
                  <a:schemeClr val="tx1"/>
                </a:solidFill>
                <a:latin typeface="+mn-lt"/>
                <a:cs typeface="Arial" panose="020B0604020202020204" pitchFamily="34" charset="0"/>
              </a:rPr>
              <a:t>Layout</a:t>
            </a:r>
            <a:br>
              <a:rPr lang="da-DK" altLang="da-DK" sz="900" b="0" baseline="0" noProof="1">
                <a:solidFill>
                  <a:schemeClr val="tx1"/>
                </a:solidFill>
                <a:latin typeface="+mn-lt"/>
                <a:cs typeface="Arial" panose="020B0604020202020204" pitchFamily="34" charset="0"/>
              </a:rPr>
            </a:br>
            <a:r>
              <a:rPr lang="da-DK" altLang="da-DK" sz="900" b="0" baseline="0" noProof="1">
                <a:solidFill>
                  <a:schemeClr val="tx1"/>
                </a:solidFill>
                <a:latin typeface="+mn-lt"/>
                <a:cs typeface="Arial" panose="020B0604020202020204" pitchFamily="34" charset="0"/>
              </a:rPr>
              <a:t>for at få vist en dropdown-menu af </a:t>
            </a:r>
            <a:br>
              <a:rPr lang="da-DK" altLang="da-DK" sz="900" b="0" baseline="0" noProof="1">
                <a:solidFill>
                  <a:schemeClr val="tx1"/>
                </a:solidFill>
                <a:latin typeface="+mn-lt"/>
                <a:cs typeface="Arial" panose="020B0604020202020204" pitchFamily="34" charset="0"/>
              </a:rPr>
            </a:br>
            <a:r>
              <a:rPr lang="da-DK" altLang="da-DK" sz="900" b="0" baseline="0" noProof="1">
                <a:solidFill>
                  <a:schemeClr val="tx1"/>
                </a:solidFill>
                <a:latin typeface="+mn-lt"/>
                <a:cs typeface="Arial" panose="020B0604020202020204" pitchFamily="34" charset="0"/>
              </a:rPr>
              <a:t>mulige slides-layout.</a:t>
            </a:r>
            <a:endParaRPr lang="da-DK"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da-DK" sz="1600" dirty="0">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TYPOGRAFIER</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Brug</a:t>
            </a:r>
            <a:r>
              <a:rPr lang="da-DK" altLang="da-DK" sz="900" b="1" noProof="1">
                <a:solidFill>
                  <a:schemeClr val="tx1"/>
                </a:solidFill>
                <a:latin typeface="+mn-lt"/>
                <a:cs typeface="Arial" panose="020B0604020202020204" pitchFamily="34" charset="0"/>
              </a:rPr>
              <a:t> TAB </a:t>
            </a:r>
            <a:r>
              <a:rPr lang="da-DK" altLang="da-DK" sz="900" b="0" noProof="1">
                <a:solidFill>
                  <a:schemeClr val="tx1"/>
                </a:solidFill>
                <a:latin typeface="+mn-lt"/>
                <a:cs typeface="Arial" panose="020B0604020202020204" pitchFamily="34" charset="0"/>
              </a:rPr>
              <a:t>for at gå frem i tekst-niveauer. Klik </a:t>
            </a:r>
            <a:r>
              <a:rPr lang="da-DK" altLang="da-DK" sz="900" b="1" noProof="1">
                <a:solidFill>
                  <a:schemeClr val="tx1"/>
                </a:solidFill>
                <a:latin typeface="+mn-lt"/>
                <a:cs typeface="Arial" panose="020B0604020202020204" pitchFamily="34" charset="0"/>
              </a:rPr>
              <a:t>ENTER </a:t>
            </a:r>
            <a:r>
              <a:rPr lang="da-DK" altLang="da-DK" sz="900" b="0" noProof="1">
                <a:solidFill>
                  <a:schemeClr val="tx1"/>
                </a:solidFill>
                <a:latin typeface="+mn-lt"/>
                <a:cs typeface="Arial" panose="020B0604020202020204" pitchFamily="34" charset="0"/>
              </a:rPr>
              <a:t>og</a:t>
            </a:r>
            <a:r>
              <a:rPr lang="da-DK" altLang="da-DK" sz="900" b="0" baseline="0" noProof="1">
                <a:solidFill>
                  <a:schemeClr val="tx1"/>
                </a:solidFill>
                <a:latin typeface="+mn-lt"/>
                <a:cs typeface="Arial" panose="020B0604020202020204" pitchFamily="34" charset="0"/>
              </a:rPr>
              <a:t> </a:t>
            </a:r>
            <a:r>
              <a:rPr lang="da-DK" altLang="da-DK" sz="900" b="0" noProof="1">
                <a:solidFill>
                  <a:schemeClr val="tx1"/>
                </a:solidFill>
                <a:latin typeface="+mn-lt"/>
                <a:cs typeface="Arial" panose="020B0604020202020204" pitchFamily="34" charset="0"/>
              </a:rPr>
              <a:t>derefter </a:t>
            </a:r>
            <a:r>
              <a:rPr lang="da-DK" altLang="da-DK" sz="900" b="1" noProof="1">
                <a:solidFill>
                  <a:schemeClr val="tx1"/>
                </a:solidFill>
                <a:latin typeface="+mn-lt"/>
                <a:cs typeface="Arial" panose="020B0604020202020204" pitchFamily="34" charset="0"/>
              </a:rPr>
              <a:t>TAB</a:t>
            </a:r>
            <a:r>
              <a:rPr lang="da-DK" altLang="da-DK" sz="900" b="0" noProof="1">
                <a:solidFill>
                  <a:schemeClr val="tx1"/>
                </a:solidFill>
                <a:latin typeface="+mn-lt"/>
                <a:cs typeface="Arial" panose="020B0604020202020204" pitchFamily="34" charset="0"/>
              </a:rPr>
              <a:t> for at skifte fra et niveau til det næste.</a:t>
            </a:r>
          </a:p>
          <a:p>
            <a:pPr eaLnBrk="1" hangingPunct="1">
              <a:spcAft>
                <a:spcPts val="600"/>
              </a:spcAft>
              <a:defRPr/>
            </a:pPr>
            <a:r>
              <a:rPr lang="da-DK" altLang="da-DK" sz="900" b="0" kern="1200" noProof="1">
                <a:solidFill>
                  <a:schemeClr val="tx1"/>
                </a:solidFill>
                <a:latin typeface="Arial" charset="0"/>
                <a:ea typeface="+mn-ea"/>
                <a:cs typeface="Arial" panose="020B0604020202020204" pitchFamily="34" charset="0"/>
              </a:rPr>
              <a:t>Brug </a:t>
            </a:r>
            <a:r>
              <a:rPr lang="da-DK" altLang="da-DK" sz="900" b="1" kern="1200" noProof="1">
                <a:solidFill>
                  <a:schemeClr val="tx1"/>
                </a:solidFill>
                <a:latin typeface="Arial" charset="0"/>
                <a:ea typeface="+mn-ea"/>
                <a:cs typeface="Arial" panose="020B0604020202020204" pitchFamily="34" charset="0"/>
              </a:rPr>
              <a:t>SHIFT+TAB  </a:t>
            </a:r>
            <a:r>
              <a:rPr lang="da-DK" altLang="da-DK" sz="900" b="0" kern="1200" noProof="1">
                <a:solidFill>
                  <a:schemeClr val="tx1"/>
                </a:solidFill>
                <a:latin typeface="Arial" charset="0"/>
                <a:ea typeface="+mn-ea"/>
                <a:cs typeface="Arial" panose="020B0604020202020204" pitchFamily="34" charset="0"/>
              </a:rPr>
              <a:t>f</a:t>
            </a:r>
            <a:r>
              <a:rPr lang="da-DK" altLang="da-DK" sz="900" b="0" noProof="1">
                <a:solidFill>
                  <a:schemeClr val="tx1"/>
                </a:solidFill>
                <a:latin typeface="+mn-lt"/>
                <a:cs typeface="Arial" panose="020B0604020202020204" pitchFamily="34" charset="0"/>
              </a:rPr>
              <a:t>or at gå tilbage i tekst-niveauer. </a:t>
            </a:r>
          </a:p>
          <a:p>
            <a:pPr eaLnBrk="1" hangingPunct="1">
              <a:spcAft>
                <a:spcPts val="600"/>
              </a:spcAft>
              <a:defRPr/>
            </a:pPr>
            <a:r>
              <a:rPr lang="da-DK" altLang="da-DK" sz="900" b="0" noProof="1">
                <a:solidFill>
                  <a:schemeClr val="tx1"/>
                </a:solidFill>
                <a:latin typeface="+mn-lt"/>
                <a:cs typeface="Arial" panose="020B0604020202020204" pitchFamily="34" charset="0"/>
              </a:rPr>
              <a:t>Alternativt kan du bruge </a:t>
            </a:r>
            <a:r>
              <a:rPr lang="da-DK" altLang="da-DK" sz="900" b="1" noProof="1">
                <a:solidFill>
                  <a:schemeClr val="tx1"/>
                </a:solidFill>
                <a:latin typeface="+mn-lt"/>
                <a:cs typeface="Arial" panose="020B0604020202020204" pitchFamily="34" charset="0"/>
              </a:rPr>
              <a:t>Forøg</a:t>
            </a:r>
            <a:r>
              <a:rPr lang="da-DK" altLang="da-DK" sz="900" b="0" noProof="1">
                <a:solidFill>
                  <a:schemeClr val="tx1"/>
                </a:solidFill>
                <a:latin typeface="+mn-lt"/>
                <a:cs typeface="Arial" panose="020B0604020202020204" pitchFamily="34" charset="0"/>
              </a:rPr>
              <a:t> og </a:t>
            </a:r>
            <a:r>
              <a:rPr lang="da-DK" altLang="da-DK" sz="900" b="1" noProof="1">
                <a:solidFill>
                  <a:schemeClr val="tx1"/>
                </a:solidFill>
                <a:latin typeface="+mn-lt"/>
                <a:cs typeface="Arial" panose="020B0604020202020204" pitchFamily="34" charset="0"/>
              </a:rPr>
              <a:t>Formindsk</a:t>
            </a:r>
            <a:r>
              <a:rPr lang="da-DK" altLang="da-DK" sz="900" b="0" noProof="1">
                <a:solidFill>
                  <a:schemeClr val="tx1"/>
                </a:solidFill>
                <a:latin typeface="+mn-lt"/>
                <a:cs typeface="Arial" panose="020B0604020202020204" pitchFamily="34" charset="0"/>
              </a:rPr>
              <a:t> listeniveau.</a:t>
            </a:r>
          </a:p>
          <a:p>
            <a:pPr eaLnBrk="1" hangingPunct="1">
              <a:spcAft>
                <a:spcPts val="600"/>
              </a:spcAft>
              <a:defRPr/>
            </a:pPr>
            <a:r>
              <a:rPr lang="da-DK" sz="900" b="1" noProof="1">
                <a:latin typeface="+mn-lt"/>
                <a:cs typeface="Arial" panose="020B0604020202020204" pitchFamily="34" charset="0"/>
              </a:rPr>
              <a:t>TIP: Brug</a:t>
            </a:r>
            <a:r>
              <a:rPr lang="da-DK" sz="900" b="1" baseline="0" noProof="1">
                <a:latin typeface="+mn-lt"/>
                <a:cs typeface="Arial" panose="020B0604020202020204" pitchFamily="34" charset="0"/>
              </a:rPr>
              <a:t> bullet-knappen</a:t>
            </a:r>
            <a:endParaRPr lang="da-DK" sz="900" b="1" noProof="1">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Fjern bullet for almindelig tekst.</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bullet-knappen for at sætte korrekt bullet igen.</a:t>
            </a:r>
          </a:p>
        </p:txBody>
      </p:sp>
      <p:sp>
        <p:nvSpPr>
          <p:cNvPr id="28" name="Text Box 3">
            <a:extLst>
              <a:ext uri="{FF2B5EF4-FFF2-40B4-BE49-F238E27FC236}">
                <a16:creationId xmlns:a16="http://schemas.microsoft.com/office/drawing/2014/main" id="{F5D76AC5-956B-497C-88E2-05290D3AAF8A}"/>
              </a:ext>
            </a:extLst>
          </p:cNvPr>
          <p:cNvSpPr txBox="1">
            <a:spLocks noChangeArrowheads="1"/>
          </p:cNvSpPr>
          <p:nvPr userDrawn="1"/>
        </p:nvSpPr>
        <p:spPr bwMode="auto">
          <a:xfrm>
            <a:off x="4498493" y="1614980"/>
            <a:ext cx="2448911"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auto">
              <a:spcBef>
                <a:spcPts val="1200"/>
              </a:spcBef>
              <a:spcAft>
                <a:spcPts val="600"/>
              </a:spcAft>
              <a:buFont typeface="+mj-lt"/>
              <a:buNone/>
              <a:defRPr/>
            </a:pPr>
            <a:r>
              <a:rPr lang="da-DK" sz="900" b="1" noProof="1">
                <a:solidFill>
                  <a:schemeClr val="tx1"/>
                </a:solidFill>
                <a:latin typeface="+mn-lt"/>
                <a:cs typeface="Arial" panose="020B0604020202020204" pitchFamily="34" charset="0"/>
              </a:rPr>
              <a:t>Nulstil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på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knappen.</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Nulstil</a:t>
            </a:r>
            <a:r>
              <a:rPr lang="da-DK" altLang="da-DK" sz="900" b="0" noProof="1">
                <a:solidFill>
                  <a:schemeClr val="tx1"/>
                </a:solidFill>
                <a:latin typeface="+mn-lt"/>
                <a:cs typeface="Arial" panose="020B0604020202020204" pitchFamily="34" charset="0"/>
              </a:rPr>
              <a:t> for at nulstille placering, størrelse og formatering af pladsholdere til layoutets oprindelige design 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a:t>
            </a:r>
            <a:endParaRPr lang="da-DK" sz="900" b="1" noProof="1">
              <a:solidFill>
                <a:schemeClr val="tx1"/>
              </a:solidFill>
              <a:latin typeface="+mn-lt"/>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endParaRPr lang="da-DK" sz="900" b="1"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BILLEDER</a:t>
            </a:r>
            <a:endParaRPr lang="da-DK" sz="1600" b="1"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Klik</a:t>
            </a:r>
            <a:r>
              <a:rPr lang="da-DK" altLang="da-DK" sz="900" b="0" baseline="0" noProof="1">
                <a:solidFill>
                  <a:schemeClr val="tx1"/>
                </a:solidFill>
                <a:latin typeface="+mn-lt"/>
                <a:cs typeface="Arial" panose="020B0604020202020204" pitchFamily="34" charset="0"/>
              </a:rPr>
              <a:t> på ikonet p</a:t>
            </a:r>
            <a:r>
              <a:rPr lang="da-DK" altLang="da-DK" sz="900" b="0" noProof="1">
                <a:solidFill>
                  <a:schemeClr val="tx1"/>
                </a:solidFill>
                <a:latin typeface="+mn-lt"/>
                <a:cs typeface="Arial" panose="020B0604020202020204" pitchFamily="34" charset="0"/>
              </a:rPr>
              <a:t>å slides med billedpladsholder, og vælg </a:t>
            </a:r>
            <a:r>
              <a:rPr lang="da-DK" altLang="da-DK" sz="900" b="1" noProof="1">
                <a:solidFill>
                  <a:schemeClr val="tx1"/>
                </a:solidFill>
                <a:latin typeface="+mn-lt"/>
                <a:cs typeface="Arial" panose="020B0604020202020204" pitchFamily="34" charset="0"/>
              </a:rPr>
              <a:t>Indsæt </a:t>
            </a:r>
            <a:r>
              <a:rPr lang="da-DK" altLang="da-DK" sz="900" b="0" noProof="1">
                <a:solidFill>
                  <a:schemeClr val="tx1"/>
                </a:solidFill>
                <a:latin typeface="+mn-lt"/>
                <a:cs typeface="Arial" panose="020B0604020202020204" pitchFamily="34" charset="0"/>
              </a:rPr>
              <a:t>for at søge efter billede.</a:t>
            </a:r>
          </a:p>
          <a:p>
            <a:pPr eaLnBrk="1" hangingPunct="1">
              <a:spcBef>
                <a:spcPts val="1200"/>
              </a:spcBef>
              <a:spcAft>
                <a:spcPts val="600"/>
              </a:spcAft>
              <a:defRPr/>
            </a:pPr>
            <a:r>
              <a:rPr lang="da-DK" sz="900" b="1" noProof="1">
                <a:solidFill>
                  <a:schemeClr val="tx1"/>
                </a:solidFill>
                <a:latin typeface="+mn-lt"/>
                <a:cs typeface="Arial" panose="020B0604020202020204" pitchFamily="34" charset="0"/>
              </a:rPr>
              <a:t>Beskær billede</a:t>
            </a:r>
          </a:p>
          <a:p>
            <a:pPr eaLnBrk="1" hangingPunct="1">
              <a:spcAft>
                <a:spcPts val="600"/>
              </a:spcAf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Beskær</a:t>
            </a:r>
            <a:r>
              <a:rPr lang="da-DK" altLang="da-DK" sz="900" b="0" noProof="1">
                <a:solidFill>
                  <a:schemeClr val="tx1"/>
                </a:solidFill>
                <a:latin typeface="+mn-lt"/>
                <a:cs typeface="Arial" panose="020B0604020202020204" pitchFamily="34" charset="0"/>
              </a:rPr>
              <a:t> for at ændre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billedets fokus/størrelse.</a:t>
            </a:r>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Ønsker du at ændre billedets størrelse, så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hold </a:t>
            </a:r>
            <a:r>
              <a:rPr lang="da-DK" altLang="da-DK" sz="900" b="1" noProof="1">
                <a:solidFill>
                  <a:schemeClr val="tx1"/>
                </a:solidFill>
                <a:latin typeface="+mn-lt"/>
                <a:cs typeface="Arial" panose="020B0604020202020204" pitchFamily="34" charset="0"/>
              </a:rPr>
              <a:t>SHIFT</a:t>
            </a:r>
            <a:r>
              <a:rPr lang="da-DK" altLang="da-DK" sz="900" b="0" noProof="1">
                <a:solidFill>
                  <a:schemeClr val="tx1"/>
                </a:solidFill>
                <a:latin typeface="+mn-lt"/>
                <a:cs typeface="Arial" panose="020B0604020202020204" pitchFamily="34" charset="0"/>
              </a:rPr>
              <a:t>-knappen nede, mens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du trækker i billedets hjørner.</a:t>
            </a:r>
          </a:p>
          <a:p>
            <a:pPr eaLnBrk="1" hangingPunct="1">
              <a:spcAft>
                <a:spcPts val="600"/>
              </a:spcAft>
              <a:defRPr/>
            </a:pP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TIP: </a:t>
            </a:r>
            <a:r>
              <a:rPr lang="da-DK" altLang="da-DK" sz="900" b="0" noProof="1">
                <a:solidFill>
                  <a:schemeClr val="tx1"/>
                </a:solidFill>
                <a:latin typeface="+mn-lt"/>
                <a:cs typeface="Arial" panose="020B0604020202020204" pitchFamily="34" charset="0"/>
              </a:rPr>
              <a:t>Hvis du sletter billedet og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indsætter et nyt, kan billedet lægge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sig foran tekst og grafik. Hvis det sker, så højreklik på billedet og vælg </a:t>
            </a:r>
            <a:r>
              <a:rPr lang="da-DK" altLang="da-DK" sz="900" b="1" noProof="1">
                <a:solidFill>
                  <a:schemeClr val="tx1"/>
                </a:solidFill>
                <a:latin typeface="+mn-lt"/>
                <a:cs typeface="Arial" panose="020B0604020202020204" pitchFamily="34" charset="0"/>
              </a:rPr>
              <a:t>Placer bagest.</a:t>
            </a:r>
          </a:p>
        </p:txBody>
      </p:sp>
      <p:sp>
        <p:nvSpPr>
          <p:cNvPr id="30" name="Text Box 4">
            <a:extLst>
              <a:ext uri="{FF2B5EF4-FFF2-40B4-BE49-F238E27FC236}">
                <a16:creationId xmlns:a16="http://schemas.microsoft.com/office/drawing/2014/main" id="{460FBAEE-DC7E-44A6-BEA8-1DCAE4DE7726}"/>
              </a:ext>
            </a:extLst>
          </p:cNvPr>
          <p:cNvSpPr txBox="1">
            <a:spLocks noChangeArrowheads="1"/>
          </p:cNvSpPr>
          <p:nvPr userDrawn="1"/>
        </p:nvSpPr>
        <p:spPr bwMode="auto">
          <a:xfrm>
            <a:off x="8135848" y="1614980"/>
            <a:ext cx="2581489" cy="47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cap="all" baseline="0" noProof="1">
                <a:latin typeface="+mn-lt"/>
                <a:cs typeface="Arial" panose="020B0604020202020204" pitchFamily="34" charset="0"/>
              </a:rPr>
              <a:t>SIDEnummer</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Indsæt sidenummer som</a:t>
            </a:r>
            <a:r>
              <a:rPr lang="da-DK" altLang="da-DK" sz="900" b="0" baseline="0" noProof="1">
                <a:solidFill>
                  <a:schemeClr val="tx1"/>
                </a:solidFill>
                <a:latin typeface="+mn-lt"/>
                <a:cs typeface="Arial" panose="020B0604020202020204" pitchFamily="34" charset="0"/>
              </a:rPr>
              <a:t> det sidste i din præsentation, så ændringerne slår igennem på alle slides.</a:t>
            </a:r>
            <a:endParaRPr lang="da-DK" sz="900" b="1"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Sidenummer </a:t>
            </a:r>
            <a:r>
              <a:rPr lang="da-DK" altLang="da-DK" sz="900" b="0" noProof="1">
                <a:solidFill>
                  <a:schemeClr val="tx1"/>
                </a:solidFill>
                <a:latin typeface="+mn-lt"/>
                <a:cs typeface="Arial" panose="020B0604020202020204" pitchFamily="34" charset="0"/>
              </a:rPr>
              <a:t>i fanen </a:t>
            </a:r>
            <a:r>
              <a:rPr lang="da-DK" altLang="da-DK" sz="900" b="1" noProof="1">
                <a:solidFill>
                  <a:schemeClr val="tx1"/>
                </a:solidFill>
                <a:latin typeface="+mn-lt"/>
                <a:cs typeface="Arial" panose="020B0604020202020204" pitchFamily="34" charset="0"/>
              </a:rPr>
              <a:t>Indsæt.</a:t>
            </a:r>
            <a:br>
              <a:rPr lang="da-DK" altLang="da-DK" sz="900" b="0" noProof="1">
                <a:solidFill>
                  <a:schemeClr val="tx1"/>
                </a:solidFill>
                <a:latin typeface="+mn-lt"/>
                <a:cs typeface="Arial" panose="020B0604020202020204" pitchFamily="34" charset="0"/>
              </a:rPr>
            </a:b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Er sidenummer aktivt, så sluk for det.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Anvend på alle, </a:t>
            </a:r>
            <a:r>
              <a:rPr lang="da-DK" altLang="da-DK" sz="900" b="0" noProof="1">
                <a:solidFill>
                  <a:schemeClr val="tx1"/>
                </a:solidFill>
                <a:latin typeface="+mn-lt"/>
                <a:cs typeface="Arial" panose="020B0604020202020204" pitchFamily="34" charset="0"/>
              </a:rPr>
              <a:t>tag vinduet frem igen, og tænd for Sidenummer.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Anvend på alle </a:t>
            </a:r>
            <a:r>
              <a:rPr lang="da-DK" altLang="da-DK" sz="900" b="0" noProof="1">
                <a:solidFill>
                  <a:schemeClr val="tx1"/>
                </a:solidFill>
                <a:latin typeface="+mn-lt"/>
                <a:cs typeface="Arial" panose="020B0604020202020204" pitchFamily="34" charset="0"/>
              </a:rPr>
              <a:t>eller </a:t>
            </a:r>
            <a:r>
              <a:rPr lang="da-DK" altLang="da-DK" sz="900" b="1" noProof="1">
                <a:solidFill>
                  <a:schemeClr val="tx1"/>
                </a:solidFill>
                <a:latin typeface="+mn-lt"/>
                <a:cs typeface="Arial" panose="020B0604020202020204" pitchFamily="34" charset="0"/>
              </a:rPr>
              <a:t>Anvend,</a:t>
            </a:r>
            <a:r>
              <a:rPr lang="da-DK" altLang="da-DK" sz="900" b="0" noProof="1">
                <a:solidFill>
                  <a:schemeClr val="tx1"/>
                </a:solidFill>
                <a:latin typeface="+mn-lt"/>
                <a:cs typeface="Arial" panose="020B0604020202020204" pitchFamily="34" charset="0"/>
              </a:rPr>
              <a:t> hvis det kun skal være på et enkelt slide.</a:t>
            </a:r>
            <a:br>
              <a:rPr lang="da-DK" altLang="da-DK" sz="900" b="0" noProof="1">
                <a:solidFill>
                  <a:schemeClr val="tx1"/>
                </a:solidFill>
                <a:latin typeface="+mn-lt"/>
                <a:cs typeface="Arial" panose="020B0604020202020204" pitchFamily="34" charset="0"/>
              </a:rPr>
            </a:b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sz="1600" dirty="0">
                <a:latin typeface="+mn-lt"/>
                <a:cs typeface="Arial" panose="020B0604020202020204" pitchFamily="34" charset="0"/>
              </a:rPr>
              <a:t>HJÆLPELINJER</a:t>
            </a:r>
            <a:endParaRPr lang="da-DK" sz="1600" b="1"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fanen </a:t>
            </a:r>
            <a:r>
              <a:rPr lang="da-DK" altLang="da-DK" sz="900" b="1" noProof="1">
                <a:solidFill>
                  <a:schemeClr val="tx1"/>
                </a:solidFill>
                <a:latin typeface="+mn-lt"/>
                <a:cs typeface="Arial" panose="020B0604020202020204" pitchFamily="34" charset="0"/>
              </a:rPr>
              <a:t>Vis, </a:t>
            </a:r>
            <a:r>
              <a:rPr lang="da-DK" altLang="da-DK" sz="900" b="0" noProof="1">
                <a:solidFill>
                  <a:schemeClr val="tx1"/>
                </a:solidFill>
                <a:latin typeface="+mn-lt"/>
                <a:cs typeface="Arial" panose="020B0604020202020204" pitchFamily="34" charset="0"/>
              </a:rPr>
              <a:t>og sæt hak ved </a:t>
            </a:r>
            <a:r>
              <a:rPr lang="da-DK" altLang="da-DK" sz="900" b="1" noProof="1">
                <a:solidFill>
                  <a:schemeClr val="tx1"/>
                </a:solidFill>
                <a:latin typeface="+mn-lt"/>
                <a:cs typeface="Arial" panose="020B0604020202020204" pitchFamily="34" charset="0"/>
              </a:rPr>
              <a:t>Hjælpelinjer.</a:t>
            </a:r>
          </a:p>
          <a:p>
            <a:pPr eaLnBrk="1" hangingPunct="1">
              <a:spcAft>
                <a:spcPts val="600"/>
              </a:spcAft>
              <a:defRPr/>
            </a:pPr>
            <a:r>
              <a:rPr lang="da-DK" altLang="da-DK" sz="900" b="1" noProof="1">
                <a:solidFill>
                  <a:schemeClr val="tx1"/>
                </a:solidFill>
                <a:latin typeface="+mn-lt"/>
                <a:cs typeface="Arial" panose="020B0604020202020204" pitchFamily="34" charset="0"/>
              </a:rPr>
              <a:t>TIP: Alt + F9 </a:t>
            </a:r>
            <a:r>
              <a:rPr lang="da-DK" altLang="da-DK" sz="900" b="0" noProof="1">
                <a:solidFill>
                  <a:schemeClr val="tx1"/>
                </a:solidFill>
                <a:latin typeface="+mn-lt"/>
                <a:cs typeface="Arial" panose="020B0604020202020204" pitchFamily="34" charset="0"/>
              </a:rPr>
              <a:t>for hurtig visning af hjælpelinjer</a:t>
            </a: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Mac: </a:t>
            </a:r>
            <a:r>
              <a:rPr lang="da-DK" sz="900" b="0" i="0" dirty="0">
                <a:solidFill>
                  <a:srgbClr val="333333"/>
                </a:solidFill>
                <a:effectLst/>
                <a:latin typeface="Arial"/>
              </a:rPr>
              <a:t>⌘ </a:t>
            </a:r>
            <a:r>
              <a:rPr lang="da-DK" altLang="da-DK" sz="900" b="0" noProof="1">
                <a:solidFill>
                  <a:schemeClr val="tx1"/>
                </a:solidFill>
                <a:latin typeface="+mn-lt"/>
                <a:cs typeface="Arial" panose="020B0604020202020204" pitchFamily="34" charset="0"/>
              </a:rPr>
              <a:t>+ option + ctrl + G</a:t>
            </a:r>
            <a:br>
              <a:rPr lang="da-DK" altLang="da-DK" sz="900" b="0" noProof="1">
                <a:solidFill>
                  <a:schemeClr val="tx1"/>
                </a:solidFill>
                <a:latin typeface="+mn-lt"/>
                <a:cs typeface="Arial" panose="020B0604020202020204" pitchFamily="34" charset="0"/>
              </a:rPr>
            </a:b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1600" b="0" noProof="1">
                <a:solidFill>
                  <a:schemeClr val="tx1"/>
                </a:solidFill>
                <a:latin typeface="+mn-lt"/>
                <a:cs typeface="Arial" panose="020B0604020202020204" pitchFamily="34" charset="0"/>
              </a:rPr>
              <a:t>COPY/PASTE INDHOLD</a:t>
            </a:r>
          </a:p>
          <a:p>
            <a:pPr eaLnBrk="1" hangingPunct="1">
              <a:spcAft>
                <a:spcPts val="600"/>
              </a:spcAft>
              <a:defRPr/>
            </a:pPr>
            <a:r>
              <a:rPr lang="da-DK" altLang="da-DK" sz="900" b="0" noProof="1">
                <a:solidFill>
                  <a:schemeClr val="tx1"/>
                </a:solidFill>
                <a:latin typeface="+mn-lt"/>
                <a:cs typeface="Arial" panose="020B0604020202020204" pitchFamily="34" charset="0"/>
              </a:rPr>
              <a:t>Du har to muligheder, når du kopierer gammelt indhold over i din nye præsentation:</a:t>
            </a:r>
          </a:p>
          <a:p>
            <a:pPr eaLnBrk="1" hangingPunct="1">
              <a:spcAft>
                <a:spcPts val="600"/>
              </a:spcAft>
              <a:defRPr/>
            </a:pPr>
            <a:r>
              <a:rPr lang="da-DK" altLang="da-DK" sz="900" b="1" noProof="1">
                <a:solidFill>
                  <a:schemeClr val="tx1"/>
                </a:solidFill>
                <a:latin typeface="+mn-lt"/>
                <a:cs typeface="Arial" panose="020B0604020202020204" pitchFamily="34" charset="0"/>
              </a:rPr>
              <a:t>1. Best practice: </a:t>
            </a:r>
            <a:r>
              <a:rPr lang="da-DK" altLang="da-DK" sz="900" b="0" noProof="1">
                <a:solidFill>
                  <a:schemeClr val="tx1"/>
                </a:solidFill>
                <a:latin typeface="+mn-lt"/>
                <a:cs typeface="Arial" panose="020B0604020202020204" pitchFamily="34" charset="0"/>
              </a:rPr>
              <a:t>Opret et slide i din nye præsentation, og kopier ét indholdselement ad gangen (fx kopier al tekst fra én tekstboks).</a:t>
            </a:r>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Eller kopier et helt slide over i din nye præsentation, og vælg derefter et passende layout . Husk at slette de gamle, forkerte layouts (gå i Vis &gt; Slidemaster og slet dem).</a:t>
            </a:r>
          </a:p>
        </p:txBody>
      </p:sp>
      <p:pic>
        <p:nvPicPr>
          <p:cNvPr id="31" name="Picture 30">
            <a:extLst>
              <a:ext uri="{FF2B5EF4-FFF2-40B4-BE49-F238E27FC236}">
                <a16:creationId xmlns:a16="http://schemas.microsoft.com/office/drawing/2014/main" id="{E7B73ADD-C9A2-4CC9-B9B1-829AB8120F3E}"/>
              </a:ext>
            </a:extLst>
          </p:cNvPr>
          <p:cNvPicPr>
            <a:picLocks noChangeAspect="1"/>
          </p:cNvPicPr>
          <p:nvPr userDrawn="1"/>
        </p:nvPicPr>
        <p:blipFill>
          <a:blip r:embed="rId2"/>
          <a:stretch>
            <a:fillRect/>
          </a:stretch>
        </p:blipFill>
        <p:spPr>
          <a:xfrm>
            <a:off x="3161255" y="5407305"/>
            <a:ext cx="257143" cy="285714"/>
          </a:xfrm>
          <a:prstGeom prst="rect">
            <a:avLst/>
          </a:prstGeom>
        </p:spPr>
      </p:pic>
      <p:pic>
        <p:nvPicPr>
          <p:cNvPr id="32" name="Picture 31">
            <a:extLst>
              <a:ext uri="{FF2B5EF4-FFF2-40B4-BE49-F238E27FC236}">
                <a16:creationId xmlns:a16="http://schemas.microsoft.com/office/drawing/2014/main" id="{94E7EF11-FB06-4FF3-89B6-C9C7B40D4DAE}"/>
              </a:ext>
            </a:extLst>
          </p:cNvPr>
          <p:cNvPicPr>
            <a:picLocks noChangeAspect="1"/>
          </p:cNvPicPr>
          <p:nvPr userDrawn="1"/>
        </p:nvPicPr>
        <p:blipFill rotWithShape="1">
          <a:blip r:embed="rId3"/>
          <a:srcRect l="3901" t="45142" r="62601" b="9046"/>
          <a:stretch/>
        </p:blipFill>
        <p:spPr>
          <a:xfrm>
            <a:off x="6736075" y="3148335"/>
            <a:ext cx="341204" cy="321707"/>
          </a:xfrm>
          <a:prstGeom prst="rect">
            <a:avLst/>
          </a:prstGeom>
        </p:spPr>
      </p:pic>
      <p:pic>
        <p:nvPicPr>
          <p:cNvPr id="33" name="Billede 1">
            <a:extLst>
              <a:ext uri="{FF2B5EF4-FFF2-40B4-BE49-F238E27FC236}">
                <a16:creationId xmlns:a16="http://schemas.microsoft.com/office/drawing/2014/main" id="{58944A03-80A9-4768-89E7-4E910EFFBC28}"/>
              </a:ext>
            </a:extLst>
          </p:cNvPr>
          <p:cNvPicPr>
            <a:picLocks noChangeAspect="1"/>
          </p:cNvPicPr>
          <p:nvPr userDrawn="1"/>
        </p:nvPicPr>
        <p:blipFill>
          <a:blip r:embed="rId4"/>
          <a:stretch>
            <a:fillRect/>
          </a:stretch>
        </p:blipFill>
        <p:spPr>
          <a:xfrm>
            <a:off x="3166702" y="2032000"/>
            <a:ext cx="308589" cy="528030"/>
          </a:xfrm>
          <a:prstGeom prst="rect">
            <a:avLst/>
          </a:prstGeom>
        </p:spPr>
      </p:pic>
      <p:pic>
        <p:nvPicPr>
          <p:cNvPr id="35" name="Billede 4">
            <a:extLst>
              <a:ext uri="{FF2B5EF4-FFF2-40B4-BE49-F238E27FC236}">
                <a16:creationId xmlns:a16="http://schemas.microsoft.com/office/drawing/2014/main" id="{51BFC2D6-78F9-4DE9-9EA2-2262FCDF4EAF}"/>
              </a:ext>
            </a:extLst>
          </p:cNvPr>
          <p:cNvPicPr>
            <a:picLocks noChangeAspect="1"/>
          </p:cNvPicPr>
          <p:nvPr userDrawn="1"/>
        </p:nvPicPr>
        <p:blipFill rotWithShape="1">
          <a:blip r:embed="rId5"/>
          <a:srcRect l="3031"/>
          <a:stretch/>
        </p:blipFill>
        <p:spPr>
          <a:xfrm>
            <a:off x="6808489" y="2180098"/>
            <a:ext cx="496606" cy="172842"/>
          </a:xfrm>
          <a:prstGeom prst="rect">
            <a:avLst/>
          </a:prstGeom>
        </p:spPr>
      </p:pic>
      <p:pic>
        <p:nvPicPr>
          <p:cNvPr id="36" name="Billede 5">
            <a:extLst>
              <a:ext uri="{FF2B5EF4-FFF2-40B4-BE49-F238E27FC236}">
                <a16:creationId xmlns:a16="http://schemas.microsoft.com/office/drawing/2014/main" id="{EBC4A3E5-1D15-4741-BFC6-17ACF4D5CD3D}"/>
              </a:ext>
            </a:extLst>
          </p:cNvPr>
          <p:cNvPicPr>
            <a:picLocks noChangeAspect="1"/>
          </p:cNvPicPr>
          <p:nvPr userDrawn="1"/>
        </p:nvPicPr>
        <p:blipFill>
          <a:blip r:embed="rId6"/>
          <a:stretch>
            <a:fillRect/>
          </a:stretch>
        </p:blipFill>
        <p:spPr>
          <a:xfrm>
            <a:off x="6812219" y="3792654"/>
            <a:ext cx="366043" cy="480431"/>
          </a:xfrm>
          <a:prstGeom prst="rect">
            <a:avLst/>
          </a:prstGeom>
        </p:spPr>
      </p:pic>
      <p:pic>
        <p:nvPicPr>
          <p:cNvPr id="37" name="Picture 36">
            <a:extLst>
              <a:ext uri="{FF2B5EF4-FFF2-40B4-BE49-F238E27FC236}">
                <a16:creationId xmlns:a16="http://schemas.microsoft.com/office/drawing/2014/main" id="{6C19287C-813E-4966-89A1-64D6247DEA84}"/>
              </a:ext>
            </a:extLst>
          </p:cNvPr>
          <p:cNvPicPr>
            <a:picLocks noChangeAspect="1"/>
          </p:cNvPicPr>
          <p:nvPr userDrawn="1"/>
        </p:nvPicPr>
        <p:blipFill>
          <a:blip r:embed="rId7"/>
          <a:stretch>
            <a:fillRect/>
          </a:stretch>
        </p:blipFill>
        <p:spPr>
          <a:xfrm>
            <a:off x="3161796" y="4649264"/>
            <a:ext cx="457143" cy="257143"/>
          </a:xfrm>
          <a:prstGeom prst="rect">
            <a:avLst/>
          </a:prstGeom>
        </p:spPr>
      </p:pic>
      <p:pic>
        <p:nvPicPr>
          <p:cNvPr id="38" name="Picture 37">
            <a:extLst>
              <a:ext uri="{FF2B5EF4-FFF2-40B4-BE49-F238E27FC236}">
                <a16:creationId xmlns:a16="http://schemas.microsoft.com/office/drawing/2014/main" id="{007658DD-99CF-4B02-82C0-E6D1C908CA1A}"/>
              </a:ext>
            </a:extLst>
          </p:cNvPr>
          <p:cNvPicPr>
            <a:picLocks noChangeAspect="1"/>
          </p:cNvPicPr>
          <p:nvPr userDrawn="1"/>
        </p:nvPicPr>
        <p:blipFill>
          <a:blip r:embed="rId8"/>
          <a:stretch>
            <a:fillRect/>
          </a:stretch>
        </p:blipFill>
        <p:spPr>
          <a:xfrm>
            <a:off x="3167676" y="2709768"/>
            <a:ext cx="475428" cy="176762"/>
          </a:xfrm>
          <a:prstGeom prst="rect">
            <a:avLst/>
          </a:prstGeom>
        </p:spPr>
      </p:pic>
      <p:sp>
        <p:nvSpPr>
          <p:cNvPr id="14" name="Date Placeholder 6" hidden="1">
            <a:extLst>
              <a:ext uri="{FF2B5EF4-FFF2-40B4-BE49-F238E27FC236}">
                <a16:creationId xmlns:a16="http://schemas.microsoft.com/office/drawing/2014/main" id="{E4FD2B6E-39A9-4094-A5FF-CBA180265C06}"/>
              </a:ext>
            </a:extLst>
          </p:cNvPr>
          <p:cNvSpPr>
            <a:spLocks noGrp="1"/>
          </p:cNvSpPr>
          <p:nvPr>
            <p:ph type="dt" sz="half" idx="15"/>
          </p:nvPr>
        </p:nvSpPr>
        <p:spPr>
          <a:xfrm>
            <a:off x="0" y="6858000"/>
            <a:ext cx="0" cy="0"/>
          </a:xfrm>
        </p:spPr>
        <p:txBody>
          <a:bodyPr/>
          <a:lstStyle>
            <a:lvl1pPr>
              <a:defRPr sz="100">
                <a:noFill/>
              </a:defRPr>
            </a:lvl1pPr>
          </a:lstStyle>
          <a:p>
            <a:fld id="{38CB3AE4-8087-403D-A93F-5470318A89C2}" type="datetime2">
              <a:rPr lang="da-DK" smtClean="0"/>
              <a:t>18. februar 2026</a:t>
            </a:fld>
            <a:endParaRPr lang="da-DK" dirty="0"/>
          </a:p>
        </p:txBody>
      </p:sp>
      <p:sp>
        <p:nvSpPr>
          <p:cNvPr id="15" name="Footer Placeholder 8" hidden="1">
            <a:extLst>
              <a:ext uri="{FF2B5EF4-FFF2-40B4-BE49-F238E27FC236}">
                <a16:creationId xmlns:a16="http://schemas.microsoft.com/office/drawing/2014/main" id="{AAFF8183-88DB-4217-8B14-93C3A2F3C637}"/>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16" name="Slide Number Placeholder 10" hidden="1">
            <a:extLst>
              <a:ext uri="{FF2B5EF4-FFF2-40B4-BE49-F238E27FC236}">
                <a16:creationId xmlns:a16="http://schemas.microsoft.com/office/drawing/2014/main" id="{2ECA3156-EAFA-499A-BDD3-C3FE309B5732}"/>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da-DK" smtClean="0"/>
              <a:pPr/>
              <a:t>‹nr.›</a:t>
            </a:fld>
            <a:endParaRPr lang="da-DK" dirty="0"/>
          </a:p>
        </p:txBody>
      </p:sp>
      <p:pic>
        <p:nvPicPr>
          <p:cNvPr id="5" name="Billede 4">
            <a:extLst>
              <a:ext uri="{FF2B5EF4-FFF2-40B4-BE49-F238E27FC236}">
                <a16:creationId xmlns:a16="http://schemas.microsoft.com/office/drawing/2014/main" id="{943B692E-9EBD-EEA2-C1E7-8C30249B5A23}"/>
              </a:ext>
            </a:extLst>
          </p:cNvPr>
          <p:cNvPicPr>
            <a:picLocks noChangeAspect="1"/>
          </p:cNvPicPr>
          <p:nvPr userDrawn="1"/>
        </p:nvPicPr>
        <p:blipFill>
          <a:blip r:embed="rId9"/>
          <a:stretch>
            <a:fillRect/>
          </a:stretch>
        </p:blipFill>
        <p:spPr>
          <a:xfrm>
            <a:off x="10804100" y="2352940"/>
            <a:ext cx="266667" cy="266667"/>
          </a:xfrm>
          <a:prstGeom prst="rect">
            <a:avLst/>
          </a:prstGeom>
        </p:spPr>
      </p:pic>
    </p:spTree>
    <p:extLst>
      <p:ext uri="{BB962C8B-B14F-4D97-AF65-F5344CB8AC3E}">
        <p14:creationId xmlns:p14="http://schemas.microsoft.com/office/powerpoint/2010/main" val="42069401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t;Brug ikke layouts efter dette &gt;&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white">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4400" b="0" noProof="0" dirty="0">
                <a:solidFill>
                  <a:schemeClr val="bg1"/>
                </a:solidFill>
              </a:rPr>
              <a:t>Hvis du ser andre </a:t>
            </a:r>
            <a:r>
              <a:rPr lang="da-DK" sz="4400" b="1" i="1" noProof="0" dirty="0">
                <a:solidFill>
                  <a:schemeClr val="bg1"/>
                </a:solidFill>
              </a:rPr>
              <a:t>layouts efter dette,</a:t>
            </a:r>
            <a:br>
              <a:rPr lang="da-DK" sz="4400" b="0" i="0" noProof="0" dirty="0">
                <a:solidFill>
                  <a:schemeClr val="bg1"/>
                </a:solidFill>
              </a:rPr>
            </a:br>
            <a:r>
              <a:rPr lang="da-DK" sz="4400" b="0" noProof="0" dirty="0">
                <a:solidFill>
                  <a:schemeClr val="bg1"/>
                </a:solidFill>
              </a:rPr>
              <a:t>brug dem ikke. Disse layouts </a:t>
            </a:r>
            <a:r>
              <a:rPr lang="da-DK" sz="4400" b="1" i="1" u="none" noProof="0" dirty="0">
                <a:solidFill>
                  <a:schemeClr val="bg1"/>
                </a:solidFill>
              </a:rPr>
              <a:t>tilhører ikke </a:t>
            </a:r>
            <a:r>
              <a:rPr lang="da-DK" sz="4400" b="0" i="0" u="none" noProof="0" dirty="0">
                <a:solidFill>
                  <a:schemeClr val="bg1"/>
                </a:solidFill>
              </a:rPr>
              <a:t>vores </a:t>
            </a:r>
            <a:r>
              <a:rPr lang="da-DK" sz="4400" b="0" i="0" u="none" noProof="1">
                <a:solidFill>
                  <a:schemeClr val="bg1"/>
                </a:solidFill>
              </a:rPr>
              <a:t>corporate </a:t>
            </a:r>
            <a:r>
              <a:rPr lang="da-DK" sz="4400" b="0" noProof="0" dirty="0">
                <a:solidFill>
                  <a:schemeClr val="bg1"/>
                </a:solidFill>
              </a:rPr>
              <a:t>skabelon.</a:t>
            </a:r>
            <a:br>
              <a:rPr lang="da-DK" sz="2800" b="0" noProof="0" dirty="0">
                <a:solidFill>
                  <a:schemeClr val="bg1"/>
                </a:solidFill>
              </a:rPr>
            </a:br>
            <a:br>
              <a:rPr lang="da-DK" sz="2800" b="0" noProof="0" dirty="0">
                <a:solidFill>
                  <a:schemeClr val="bg1"/>
                </a:solidFill>
              </a:rPr>
            </a:br>
            <a:endParaRPr lang="da-DK"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black">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black">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black">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72536" y="2986685"/>
            <a:ext cx="10152346" cy="1631216"/>
          </a:xfrm>
          <a:prstGeom prst="rect">
            <a:avLst/>
          </a:prstGeom>
        </p:spPr>
        <p:txBody>
          <a:bodyPr wrap="square">
            <a:spAutoFit/>
          </a:bodyPr>
          <a:lstStyle/>
          <a:p>
            <a:pPr algn="ctr"/>
            <a:r>
              <a:rPr lang="da-DK" sz="10000" b="1" i="1" noProof="0" dirty="0">
                <a:solidFill>
                  <a:schemeClr val="bg1"/>
                </a:solidFill>
              </a:rPr>
              <a:t>Brug dem ikke </a:t>
            </a:r>
            <a:endParaRPr lang="da-DK" sz="10000" b="1" i="1" noProof="0"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Pga. PowerPoints standard Kopier/Indsæt funktionalitet kan ekstra uønskede layouts forekomme.</a:t>
            </a:r>
          </a:p>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OBS! Layouts efter dette kan indeholde potentiel fortrolig information.</a:t>
            </a:r>
            <a:br>
              <a:rPr lang="da-DK" sz="1800" b="0" noProof="0" dirty="0">
                <a:solidFill>
                  <a:schemeClr val="bg1"/>
                </a:solidFill>
              </a:rPr>
            </a:br>
            <a:endParaRPr lang="da-DK" sz="1800" b="0" noProof="0" dirty="0">
              <a:solidFill>
                <a:schemeClr val="bg1"/>
              </a:solidFill>
            </a:endParaRPr>
          </a:p>
        </p:txBody>
      </p:sp>
      <p:sp>
        <p:nvSpPr>
          <p:cNvPr id="13" name="Date Placeholder 6" hidden="1">
            <a:extLst>
              <a:ext uri="{FF2B5EF4-FFF2-40B4-BE49-F238E27FC236}">
                <a16:creationId xmlns:a16="http://schemas.microsoft.com/office/drawing/2014/main" id="{64CEB7DD-E8FE-47C7-8823-750A10754EB0}"/>
              </a:ext>
            </a:extLst>
          </p:cNvPr>
          <p:cNvSpPr>
            <a:spLocks noGrp="1"/>
          </p:cNvSpPr>
          <p:nvPr>
            <p:ph type="dt" sz="half" idx="15"/>
          </p:nvPr>
        </p:nvSpPr>
        <p:spPr>
          <a:xfrm>
            <a:off x="0" y="6858000"/>
            <a:ext cx="0" cy="0"/>
          </a:xfrm>
        </p:spPr>
        <p:txBody>
          <a:bodyPr/>
          <a:lstStyle>
            <a:lvl1pPr>
              <a:defRPr sz="100">
                <a:noFill/>
              </a:defRPr>
            </a:lvl1pPr>
          </a:lstStyle>
          <a:p>
            <a:fld id="{A4339D32-BA0E-4C6C-BE3F-DD5997C1139D}" type="datetime2">
              <a:rPr lang="da-DK" smtClean="0"/>
              <a:t>18. februar 2026</a:t>
            </a:fld>
            <a:endParaRPr lang="da-DK" dirty="0"/>
          </a:p>
        </p:txBody>
      </p:sp>
      <p:sp>
        <p:nvSpPr>
          <p:cNvPr id="14" name="Footer Placeholder 8" hidden="1">
            <a:extLst>
              <a:ext uri="{FF2B5EF4-FFF2-40B4-BE49-F238E27FC236}">
                <a16:creationId xmlns:a16="http://schemas.microsoft.com/office/drawing/2014/main" id="{06739825-D1B6-4F3A-8216-BA5B32BD19E7}"/>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15" name="Slide Number Placeholder 10" hidden="1">
            <a:extLst>
              <a:ext uri="{FF2B5EF4-FFF2-40B4-BE49-F238E27FC236}">
                <a16:creationId xmlns:a16="http://schemas.microsoft.com/office/drawing/2014/main" id="{A2244AC4-18E1-41D9-B6D4-4D2415BE8C35}"/>
              </a:ext>
            </a:extLst>
          </p:cNvPr>
          <p:cNvSpPr>
            <a:spLocks noGrp="1"/>
          </p:cNvSpPr>
          <p:nvPr>
            <p:ph type="sldNum" sz="quarter" idx="17"/>
          </p:nvPr>
        </p:nvSpPr>
        <p:spPr>
          <a:xfrm>
            <a:off x="0" y="6858000"/>
            <a:ext cx="0" cy="0"/>
          </a:xfrm>
        </p:spPr>
        <p:txBody>
          <a:bodyPr/>
          <a:lstStyle>
            <a:lvl1pPr>
              <a:defRPr sz="100">
                <a:noFill/>
              </a:defRPr>
            </a:lvl1p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488662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2E2706-87A9-DC95-346A-F7D524DE4DC8}"/>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Date Placeholder 6" hidden="1">
            <a:extLst>
              <a:ext uri="{FF2B5EF4-FFF2-40B4-BE49-F238E27FC236}">
                <a16:creationId xmlns:a16="http://schemas.microsoft.com/office/drawing/2014/main" id="{1429E5F2-0255-4760-9B2A-22AD360D02DE}"/>
              </a:ext>
            </a:extLst>
          </p:cNvPr>
          <p:cNvSpPr>
            <a:spLocks noGrp="1"/>
          </p:cNvSpPr>
          <p:nvPr>
            <p:ph type="dt" sz="half" idx="15"/>
          </p:nvPr>
        </p:nvSpPr>
        <p:spPr>
          <a:xfrm>
            <a:off x="0" y="6858000"/>
            <a:ext cx="0" cy="0"/>
          </a:xfrm>
        </p:spPr>
        <p:txBody>
          <a:bodyPr/>
          <a:lstStyle>
            <a:lvl1pPr>
              <a:defRPr sz="100">
                <a:noFill/>
              </a:defRPr>
            </a:lvl1pPr>
          </a:lstStyle>
          <a:p>
            <a:fld id="{AC515801-AD68-47BC-9786-FEFFB5AD5249}" type="datetime2">
              <a:rPr lang="da-DK" smtClean="0"/>
              <a:t>18. februar 2026</a:t>
            </a:fld>
            <a:endParaRPr lang="da-DK" dirty="0"/>
          </a:p>
        </p:txBody>
      </p:sp>
      <p:sp>
        <p:nvSpPr>
          <p:cNvPr id="9" name="Footer Placeholder 8" hidden="1">
            <a:extLst>
              <a:ext uri="{FF2B5EF4-FFF2-40B4-BE49-F238E27FC236}">
                <a16:creationId xmlns:a16="http://schemas.microsoft.com/office/drawing/2014/main" id="{828D70AA-4CBD-4E0A-BDA8-1D9034F361EA}"/>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3" name="Title 2">
            <a:extLst>
              <a:ext uri="{FF2B5EF4-FFF2-40B4-BE49-F238E27FC236}">
                <a16:creationId xmlns:a16="http://schemas.microsoft.com/office/drawing/2014/main" id="{9ACD22E9-9AE9-424B-A7A1-AFD0F990FCCC}"/>
              </a:ext>
            </a:extLst>
          </p:cNvPr>
          <p:cNvSpPr>
            <a:spLocks noGrp="1"/>
          </p:cNvSpPr>
          <p:nvPr>
            <p:ph type="title" hasCustomPrompt="1"/>
          </p:nvPr>
        </p:nvSpPr>
        <p:spPr>
          <a:xfrm>
            <a:off x="812800" y="743658"/>
            <a:ext cx="6502400" cy="641927"/>
          </a:xfrm>
        </p:spPr>
        <p:txBody>
          <a:bodyPr/>
          <a:lstStyle>
            <a:lvl1pPr>
              <a:defRPr sz="4200"/>
            </a:lvl1pPr>
          </a:lstStyle>
          <a:p>
            <a:r>
              <a:rPr lang="da-DK" dirty="0"/>
              <a:t>Tilføj agendatitel</a:t>
            </a:r>
          </a:p>
        </p:txBody>
      </p:sp>
      <p:sp>
        <p:nvSpPr>
          <p:cNvPr id="7" name="Text Placeholder 2"/>
          <p:cNvSpPr>
            <a:spLocks noGrp="1"/>
          </p:cNvSpPr>
          <p:nvPr>
            <p:ph type="body" sz="quarter" idx="13" hasCustomPrompt="1"/>
          </p:nvPr>
        </p:nvSpPr>
        <p:spPr>
          <a:xfrm>
            <a:off x="812799" y="1968499"/>
            <a:ext cx="6502401" cy="3670299"/>
          </a:xfrm>
        </p:spPr>
        <p:txBody>
          <a:bodyPr/>
          <a:lstStyle>
            <a:lvl1pPr marL="266400" indent="-266400">
              <a:spcBef>
                <a:spcPts val="800"/>
              </a:spcBef>
              <a:spcAft>
                <a:spcPts val="800"/>
              </a:spcAft>
              <a:buFont typeface="+mj-lt"/>
              <a:buAutoNum type="arabicPeriod"/>
              <a:defRPr sz="2000" b="0">
                <a:solidFill>
                  <a:schemeClr val="accent1"/>
                </a:solidFill>
              </a:defRPr>
            </a:lvl1pPr>
            <a:lvl2pPr marL="446400" indent="-266400">
              <a:lnSpc>
                <a:spcPct val="100000"/>
              </a:lnSpc>
              <a:spcBef>
                <a:spcPts val="0"/>
              </a:spcBef>
              <a:spcAft>
                <a:spcPts val="600"/>
              </a:spcAft>
              <a:buFont typeface="+mj-lt"/>
              <a:buAutoNum type="alphaLcPeriod"/>
              <a:defRPr sz="1600" b="0">
                <a:solidFill>
                  <a:schemeClr val="accent1"/>
                </a:solidFill>
              </a:defRPr>
            </a:lvl2pPr>
            <a:lvl3pPr marL="446400" indent="-266400">
              <a:lnSpc>
                <a:spcPct val="100000"/>
              </a:lnSpc>
              <a:spcBef>
                <a:spcPts val="0"/>
              </a:spcBef>
              <a:spcAft>
                <a:spcPts val="600"/>
              </a:spcAft>
              <a:buFont typeface="+mj-lt"/>
              <a:buAutoNum type="alphaLcPeriod"/>
              <a:defRPr sz="1600" b="0">
                <a:solidFill>
                  <a:schemeClr val="tx2"/>
                </a:solidFill>
              </a:defRPr>
            </a:lvl3pPr>
            <a:lvl4pPr marL="446400" indent="-266400">
              <a:lnSpc>
                <a:spcPct val="100000"/>
              </a:lnSpc>
              <a:spcBef>
                <a:spcPts val="0"/>
              </a:spcBef>
              <a:spcAft>
                <a:spcPts val="600"/>
              </a:spcAft>
              <a:buFont typeface="+mj-lt"/>
              <a:buAutoNum type="alphaLcPeriod"/>
              <a:defRPr sz="1600" b="0">
                <a:solidFill>
                  <a:schemeClr val="tx2"/>
                </a:solidFill>
              </a:defRPr>
            </a:lvl4pPr>
            <a:lvl5pPr marL="446400" indent="-266400">
              <a:lnSpc>
                <a:spcPct val="100000"/>
              </a:lnSpc>
              <a:spcBef>
                <a:spcPts val="0"/>
              </a:spcBef>
              <a:spcAft>
                <a:spcPts val="600"/>
              </a:spcAft>
              <a:buFont typeface="+mj-lt"/>
              <a:buAutoNum type="alphaLcPeriod"/>
              <a:defRPr sz="1600" b="0">
                <a:solidFill>
                  <a:schemeClr val="tx2"/>
                </a:solidFill>
              </a:defRPr>
            </a:lvl5pPr>
            <a:lvl6pPr marL="446400" indent="-266400">
              <a:lnSpc>
                <a:spcPct val="100000"/>
              </a:lnSpc>
              <a:spcBef>
                <a:spcPts val="0"/>
              </a:spcBef>
              <a:spcAft>
                <a:spcPts val="600"/>
              </a:spcAft>
              <a:buFont typeface="+mj-lt"/>
              <a:buAutoNum type="alphaLcPeriod"/>
              <a:defRPr sz="1600" b="0">
                <a:solidFill>
                  <a:schemeClr val="tx2"/>
                </a:solidFill>
              </a:defRPr>
            </a:lvl6pPr>
            <a:lvl7pPr marL="446400" indent="-266400">
              <a:lnSpc>
                <a:spcPct val="100000"/>
              </a:lnSpc>
              <a:spcBef>
                <a:spcPts val="0"/>
              </a:spcBef>
              <a:spcAft>
                <a:spcPts val="600"/>
              </a:spcAft>
              <a:buFont typeface="+mj-lt"/>
              <a:buAutoNum type="alphaLcPeriod"/>
              <a:defRPr sz="1600" b="0">
                <a:solidFill>
                  <a:schemeClr val="tx2"/>
                </a:solidFill>
              </a:defRPr>
            </a:lvl7pPr>
            <a:lvl8pPr marL="446400" indent="-266400">
              <a:lnSpc>
                <a:spcPct val="100000"/>
              </a:lnSpc>
              <a:spcBef>
                <a:spcPts val="0"/>
              </a:spcBef>
              <a:spcAft>
                <a:spcPts val="600"/>
              </a:spcAft>
              <a:buFont typeface="+mj-lt"/>
              <a:buAutoNum type="alphaLcPeriod"/>
              <a:defRPr sz="1600" b="0">
                <a:solidFill>
                  <a:schemeClr val="tx2"/>
                </a:solidFill>
              </a:defRPr>
            </a:lvl8pPr>
            <a:lvl9pPr marL="446400" indent="-266400">
              <a:lnSpc>
                <a:spcPct val="100000"/>
              </a:lnSpc>
              <a:spcBef>
                <a:spcPts val="0"/>
              </a:spcBef>
              <a:spcAft>
                <a:spcPts val="600"/>
              </a:spcAft>
              <a:buFont typeface="+mj-lt"/>
              <a:buAutoNum type="alphaLcPeriod"/>
              <a:defRPr sz="1600" b="0">
                <a:solidFill>
                  <a:schemeClr val="tx2"/>
                </a:solidFill>
              </a:defRPr>
            </a:lvl9pPr>
          </a:lstStyle>
          <a:p>
            <a:pPr lvl="0"/>
            <a:r>
              <a:rPr lang="da-DK" noProof="0" dirty="0"/>
              <a:t>Klik for at tilføje agendapunkt                                       Klik på Forøg listeniveau for at se næste tekstformat   Klik på Formindsk listeniveau for at se foregående tekstformat </a:t>
            </a:r>
          </a:p>
          <a:p>
            <a:pPr lvl="1"/>
            <a:r>
              <a:rPr lang="da-DK" noProof="0" dirty="0"/>
              <a:t>Andet niveau</a:t>
            </a:r>
          </a:p>
        </p:txBody>
      </p:sp>
      <p:sp>
        <p:nvSpPr>
          <p:cNvPr id="4" name="Pladsholder til slidenummer 3">
            <a:extLst>
              <a:ext uri="{FF2B5EF4-FFF2-40B4-BE49-F238E27FC236}">
                <a16:creationId xmlns:a16="http://schemas.microsoft.com/office/drawing/2014/main" id="{BC6BCB1F-D679-7455-E2A3-AE25E97E0EB7}"/>
              </a:ext>
            </a:extLst>
          </p:cNvPr>
          <p:cNvSpPr>
            <a:spLocks noGrp="1"/>
          </p:cNvSpPr>
          <p:nvPr>
            <p:ph type="sldNum" sz="quarter" idx="17"/>
          </p:nvPr>
        </p:nvSpPr>
        <p:spPr/>
        <p:txBody>
          <a:bodyPr/>
          <a:lstStyle/>
          <a:p>
            <a:fld id="{24C8C45C-947F-4981-8B3F-4F32E973C901}" type="slidenum">
              <a:rPr lang="da-DK" smtClean="0"/>
              <a:pPr/>
              <a:t>‹nr.›</a:t>
            </a:fld>
            <a:endParaRPr lang="da-DK" dirty="0"/>
          </a:p>
        </p:txBody>
      </p:sp>
      <p:pic>
        <p:nvPicPr>
          <p:cNvPr id="5" name="Graphic 10">
            <a:extLst>
              <a:ext uri="{FF2B5EF4-FFF2-40B4-BE49-F238E27FC236}">
                <a16:creationId xmlns:a16="http://schemas.microsoft.com/office/drawing/2014/main" id="{74B3F215-D621-C284-F011-8901FAEA86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000" y="2740444"/>
            <a:ext cx="3251200" cy="2898356"/>
          </a:xfrm>
          <a:prstGeom prst="rect">
            <a:avLst/>
          </a:prstGeom>
        </p:spPr>
      </p:pic>
    </p:spTree>
    <p:extLst>
      <p:ext uri="{BB962C8B-B14F-4D97-AF65-F5344CB8AC3E}">
        <p14:creationId xmlns:p14="http://schemas.microsoft.com/office/powerpoint/2010/main" val="21983175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el og indhold 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9ADD05-CB26-41BC-BADE-66930D04AFF3}"/>
              </a:ext>
            </a:extLst>
          </p:cNvPr>
          <p:cNvSpPr/>
          <p:nvPr userDrawn="1"/>
        </p:nvSpPr>
        <p:spPr>
          <a:xfrm>
            <a:off x="0" y="0"/>
            <a:ext cx="5914792" cy="6857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3" name="Content Placeholder 2"/>
          <p:cNvSpPr>
            <a:spLocks noGrp="1"/>
          </p:cNvSpPr>
          <p:nvPr>
            <p:ph idx="1"/>
          </p:nvPr>
        </p:nvSpPr>
        <p:spPr>
          <a:xfrm>
            <a:off x="6274801" y="2051999"/>
            <a:ext cx="5482798" cy="376199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a-DK" noProof="0" dirty="0"/>
          </a:p>
        </p:txBody>
      </p:sp>
      <p:sp>
        <p:nvSpPr>
          <p:cNvPr id="5" name="FLD_PresentationTitle"/>
          <p:cNvSpPr>
            <a:spLocks noGrp="1"/>
          </p:cNvSpPr>
          <p:nvPr>
            <p:ph type="ftr" sz="quarter" idx="11"/>
          </p:nvPr>
        </p:nvSpPr>
        <p:spPr>
          <a:xfrm>
            <a:off x="9205279" y="6321067"/>
            <a:ext cx="2559600" cy="180000"/>
          </a:xfrm>
        </p:spPr>
        <p:txBody>
          <a:bodyPr/>
          <a:lstStyle>
            <a:lvl1pPr>
              <a:defRPr>
                <a:solidFill>
                  <a:schemeClr val="tx2"/>
                </a:solidFill>
              </a:defRPr>
            </a:lvl1pPr>
          </a:lstStyle>
          <a:p>
            <a:r>
              <a:rPr lang="da-DK" dirty="0"/>
              <a:t>Præsentationstitel</a:t>
            </a:r>
          </a:p>
        </p:txBody>
      </p:sp>
      <p:sp>
        <p:nvSpPr>
          <p:cNvPr id="6" name="Slide Number Placeholder 5"/>
          <p:cNvSpPr>
            <a:spLocks noGrp="1"/>
          </p:cNvSpPr>
          <p:nvPr>
            <p:ph type="sldNum" sz="quarter" idx="12"/>
          </p:nvPr>
        </p:nvSpPr>
        <p:spPr>
          <a:xfrm>
            <a:off x="9205280" y="6434418"/>
            <a:ext cx="2559600" cy="180000"/>
          </a:xfrm>
        </p:spPr>
        <p:txBody>
          <a:bodyPr/>
          <a:lstStyle>
            <a:lvl1pPr>
              <a:defRPr>
                <a:solidFill>
                  <a:schemeClr val="tx2"/>
                </a:solidFill>
              </a:defRPr>
            </a:lvl1pPr>
          </a:lstStyle>
          <a:p>
            <a:fld id="{859873C9-BF5D-4A9A-BB31-45BBB7BABAF7}" type="slidenum">
              <a:rPr lang="da-DK" smtClean="0"/>
              <a:pPr/>
              <a:t>‹nr.›</a:t>
            </a:fld>
            <a:endParaRPr lang="da-DK" dirty="0"/>
          </a:p>
        </p:txBody>
      </p:sp>
      <p:sp>
        <p:nvSpPr>
          <p:cNvPr id="7" name="Subtitle 2">
            <a:extLst>
              <a:ext uri="{FF2B5EF4-FFF2-40B4-BE49-F238E27FC236}">
                <a16:creationId xmlns:a16="http://schemas.microsoft.com/office/drawing/2014/main" id="{264C4D93-7B27-4019-925E-9DB35D7C3D84}"/>
              </a:ext>
            </a:extLst>
          </p:cNvPr>
          <p:cNvSpPr>
            <a:spLocks noGrp="1"/>
          </p:cNvSpPr>
          <p:nvPr>
            <p:ph type="subTitle" idx="13"/>
          </p:nvPr>
        </p:nvSpPr>
        <p:spPr>
          <a:xfrm>
            <a:off x="6274800" y="1024142"/>
            <a:ext cx="5482791" cy="352454"/>
          </a:xfrm>
        </p:spPr>
        <p:txBody>
          <a:bodyPr/>
          <a:lstStyle>
            <a:lvl1pPr marL="0" indent="0" algn="l">
              <a:spcBef>
                <a:spcPts val="0"/>
              </a:spcBef>
              <a:buFont typeface="Arial" panose="020B0604020202020204" pitchFamily="34" charset="0"/>
              <a:buChar char="​"/>
              <a:defRPr sz="2000"/>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da-DK" dirty="0"/>
          </a:p>
        </p:txBody>
      </p:sp>
      <p:sp>
        <p:nvSpPr>
          <p:cNvPr id="21" name="Text Placeholder 20">
            <a:extLst>
              <a:ext uri="{FF2B5EF4-FFF2-40B4-BE49-F238E27FC236}">
                <a16:creationId xmlns:a16="http://schemas.microsoft.com/office/drawing/2014/main" id="{EB2ED1E1-EDDB-4615-B974-BB35C6940001}"/>
              </a:ext>
            </a:extLst>
          </p:cNvPr>
          <p:cNvSpPr>
            <a:spLocks noGrp="1"/>
          </p:cNvSpPr>
          <p:nvPr>
            <p:ph type="body" sz="quarter" idx="16"/>
          </p:nvPr>
        </p:nvSpPr>
        <p:spPr>
          <a:xfrm>
            <a:off x="427038" y="628650"/>
            <a:ext cx="5127625" cy="5185344"/>
          </a:xfrm>
        </p:spPr>
        <p:txBody>
          <a:bodyPr/>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20" name="Title Placeholder 1">
            <a:extLst>
              <a:ext uri="{FF2B5EF4-FFF2-40B4-BE49-F238E27FC236}">
                <a16:creationId xmlns:a16="http://schemas.microsoft.com/office/drawing/2014/main" id="{3944CFDE-3736-4D22-A73D-5C4C944F0F29}"/>
              </a:ext>
            </a:extLst>
          </p:cNvPr>
          <p:cNvSpPr>
            <a:spLocks noGrp="1"/>
          </p:cNvSpPr>
          <p:nvPr>
            <p:ph type="title"/>
            <p:custDataLst>
              <p:tags r:id="rId1"/>
            </p:custDataLst>
          </p:nvPr>
        </p:nvSpPr>
        <p:spPr>
          <a:xfrm>
            <a:off x="6274800" y="617429"/>
            <a:ext cx="5485200" cy="352456"/>
          </a:xfrm>
          <a:prstGeom prst="rect">
            <a:avLst/>
          </a:prstGeom>
        </p:spPr>
        <p:txBody>
          <a:bodyPr vert="horz" lIns="0" tIns="0" rIns="0" bIns="0" rtlCol="0" anchor="t" anchorCtr="0">
            <a:noAutofit/>
          </a:bodyPr>
          <a:lstStyle/>
          <a:p>
            <a:r>
              <a:rPr lang="en-US"/>
              <a:t>Click to edit Master title style</a:t>
            </a:r>
            <a:endParaRPr lang="da-DK" dirty="0"/>
          </a:p>
        </p:txBody>
      </p:sp>
      <p:sp>
        <p:nvSpPr>
          <p:cNvPr id="22" name="Date_DateCustomA" hidden="1">
            <a:extLst>
              <a:ext uri="{FF2B5EF4-FFF2-40B4-BE49-F238E27FC236}">
                <a16:creationId xmlns:a16="http://schemas.microsoft.com/office/drawing/2014/main" id="{F0CBB1BF-508B-4620-B53A-E34B60BA7492}"/>
              </a:ext>
            </a:extLst>
          </p:cNvPr>
          <p:cNvSpPr>
            <a:spLocks noGrp="1"/>
          </p:cNvSpPr>
          <p:nvPr>
            <p:ph type="dt" sz="half" idx="10"/>
          </p:nvPr>
        </p:nvSpPr>
        <p:spPr>
          <a:xfrm>
            <a:off x="0" y="7058361"/>
            <a:ext cx="0" cy="0"/>
          </a:xfrm>
        </p:spPr>
        <p:txBody>
          <a:bodyPr/>
          <a:lstStyle>
            <a:lvl1pPr>
              <a:defRPr sz="100">
                <a:solidFill>
                  <a:schemeClr val="bg1"/>
                </a:solidFill>
              </a:defRPr>
            </a:lvl1pPr>
          </a:lstStyle>
          <a:p>
            <a:endParaRPr lang="da-DK" dirty="0"/>
          </a:p>
        </p:txBody>
      </p:sp>
      <p:pic>
        <p:nvPicPr>
          <p:cNvPr id="4099" name="Picture 3" descr="C:\Users\ibl\Desktop\PP skabelon\LOGOER\National_Research_Centre_HVID_RGB.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40373" y="5882292"/>
            <a:ext cx="1890284" cy="89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666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el">
    <p:spTree>
      <p:nvGrpSpPr>
        <p:cNvPr id="1" name=""/>
        <p:cNvGrpSpPr/>
        <p:nvPr/>
      </p:nvGrpSpPr>
      <p:grpSpPr>
        <a:xfrm>
          <a:off x="0" y="0"/>
          <a:ext cx="0" cy="0"/>
          <a:chOff x="0" y="0"/>
          <a:chExt cx="0" cy="0"/>
        </a:xfrm>
      </p:grpSpPr>
      <p:sp>
        <p:nvSpPr>
          <p:cNvPr id="2" name="Title 1"/>
          <p:cNvSpPr>
            <a:spLocks noGrp="1"/>
          </p:cNvSpPr>
          <p:nvPr>
            <p:ph type="ctrTitle"/>
          </p:nvPr>
        </p:nvSpPr>
        <p:spPr>
          <a:xfrm>
            <a:off x="1043492" y="2462526"/>
            <a:ext cx="8143200" cy="1609200"/>
          </a:xfrm>
        </p:spPr>
        <p:txBody>
          <a:bodyPr anchor="ctr" anchorCtr="0"/>
          <a:lstStyle>
            <a:lvl1pPr algn="l">
              <a:lnSpc>
                <a:spcPct val="100000"/>
              </a:lnSpc>
              <a:defRPr sz="4000"/>
            </a:lvl1pPr>
          </a:lstStyle>
          <a:p>
            <a:r>
              <a:rPr lang="da-DK" noProof="0"/>
              <a:t>Klik for at redigere i master</a:t>
            </a:r>
            <a:endParaRPr lang="da-DK" noProof="0" dirty="0"/>
          </a:p>
        </p:txBody>
      </p:sp>
      <p:sp>
        <p:nvSpPr>
          <p:cNvPr id="3" name="Subtitle 2"/>
          <p:cNvSpPr>
            <a:spLocks noGrp="1"/>
          </p:cNvSpPr>
          <p:nvPr>
            <p:ph type="subTitle" idx="1"/>
          </p:nvPr>
        </p:nvSpPr>
        <p:spPr>
          <a:xfrm>
            <a:off x="1043492" y="4446000"/>
            <a:ext cx="8143200" cy="1655762"/>
          </a:xfrm>
        </p:spPr>
        <p:txBody>
          <a:bodyPr/>
          <a:lstStyle>
            <a:lvl1pPr marL="0" indent="0" algn="l">
              <a:spcBef>
                <a:spcPts val="0"/>
              </a:spcBef>
              <a:buFont typeface="Arial" panose="020B0604020202020204" pitchFamily="34" charset="0"/>
              <a:buChar char="​"/>
              <a:defRPr sz="2000"/>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da-DK" noProof="0"/>
              <a:t>Klik for at redigere i master</a:t>
            </a:r>
            <a:endParaRPr lang="da-DK" noProof="0" dirty="0"/>
          </a:p>
        </p:txBody>
      </p:sp>
      <p:sp>
        <p:nvSpPr>
          <p:cNvPr id="4" name="Date_DateCustomA"/>
          <p:cNvSpPr>
            <a:spLocks noGrp="1"/>
          </p:cNvSpPr>
          <p:nvPr>
            <p:ph type="dt" sz="half" idx="10"/>
          </p:nvPr>
        </p:nvSpPr>
        <p:spPr>
          <a:xfrm>
            <a:off x="9198001" y="805417"/>
            <a:ext cx="2559600" cy="115200"/>
          </a:xfrm>
        </p:spPr>
        <p:txBody>
          <a:bodyPr/>
          <a:lstStyle>
            <a:lvl1pPr marL="0" indent="0" algn="r">
              <a:buNone/>
              <a:defRPr sz="950" b="0">
                <a:solidFill>
                  <a:schemeClr val="tx2"/>
                </a:solidFill>
              </a:defRPr>
            </a:lvl1pPr>
          </a:lstStyle>
          <a:p>
            <a:endParaRPr lang="da-DK" dirty="0"/>
          </a:p>
        </p:txBody>
      </p:sp>
      <p:sp>
        <p:nvSpPr>
          <p:cNvPr id="5" name="FLD_PresentationTitle" hidden="1"/>
          <p:cNvSpPr>
            <a:spLocks noGrp="1"/>
          </p:cNvSpPr>
          <p:nvPr>
            <p:ph type="ftr" sz="quarter" idx="11"/>
          </p:nvPr>
        </p:nvSpPr>
        <p:spPr>
          <a:xfrm>
            <a:off x="0" y="6977369"/>
            <a:ext cx="0" cy="0"/>
          </a:xfrm>
        </p:spPr>
        <p:txBody>
          <a:bodyPr/>
          <a:lstStyle>
            <a:lvl1pPr algn="l">
              <a:defRPr sz="100">
                <a:solidFill>
                  <a:schemeClr val="bg1"/>
                </a:solidFill>
              </a:defRPr>
            </a:lvl1pPr>
          </a:lstStyle>
          <a:p>
            <a:r>
              <a:rPr lang="da-DK" dirty="0"/>
              <a:t>Præsentationstitel</a:t>
            </a:r>
          </a:p>
        </p:txBody>
      </p:sp>
      <p:sp>
        <p:nvSpPr>
          <p:cNvPr id="6" name="Slide Number Placeholder 5" hidden="1"/>
          <p:cNvSpPr>
            <a:spLocks noGrp="1"/>
          </p:cNvSpPr>
          <p:nvPr>
            <p:ph type="sldNum" sz="quarter" idx="12"/>
          </p:nvPr>
        </p:nvSpPr>
        <p:spPr>
          <a:xfrm>
            <a:off x="0" y="6977369"/>
            <a:ext cx="0" cy="0"/>
          </a:xfrm>
        </p:spPr>
        <p:txBody>
          <a:bodyPr/>
          <a:lstStyle>
            <a:lvl1pPr algn="l">
              <a:defRPr sz="100">
                <a:solidFill>
                  <a:schemeClr val="bg1"/>
                </a:solidFill>
              </a:defRPr>
            </a:lvl1pPr>
          </a:lstStyle>
          <a:p>
            <a:fld id="{24C8C45C-947F-4981-8B3F-4F32E973C901}" type="slidenum">
              <a:rPr lang="da-DK" smtClean="0"/>
              <a:pPr/>
              <a:t>‹nr.›</a:t>
            </a:fld>
            <a:endParaRPr lang="da-DK" dirty="0"/>
          </a:p>
        </p:txBody>
      </p:sp>
      <p:sp>
        <p:nvSpPr>
          <p:cNvPr id="9" name="Rectangle 8">
            <a:extLst>
              <a:ext uri="{FF2B5EF4-FFF2-40B4-BE49-F238E27FC236}">
                <a16:creationId xmlns:a16="http://schemas.microsoft.com/office/drawing/2014/main" id="{1D4461DC-8B44-4DE3-AEA0-5049A880ECDD}"/>
              </a:ext>
            </a:extLst>
          </p:cNvPr>
          <p:cNvSpPr/>
          <p:nvPr userDrawn="1"/>
        </p:nvSpPr>
        <p:spPr>
          <a:xfrm>
            <a:off x="431611" y="0"/>
            <a:ext cx="11331764" cy="262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a:p>
        </p:txBody>
      </p:sp>
      <p:sp>
        <p:nvSpPr>
          <p:cNvPr id="10" name="Rectangle 9">
            <a:extLst>
              <a:ext uri="{FF2B5EF4-FFF2-40B4-BE49-F238E27FC236}">
                <a16:creationId xmlns:a16="http://schemas.microsoft.com/office/drawing/2014/main" id="{CA61557C-824F-41F9-87B9-A19D054280EB}"/>
              </a:ext>
            </a:extLst>
          </p:cNvPr>
          <p:cNvSpPr/>
          <p:nvPr userDrawn="1"/>
        </p:nvSpPr>
        <p:spPr>
          <a:xfrm>
            <a:off x="431611" y="6595200"/>
            <a:ext cx="11331764" cy="26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a:p>
        </p:txBody>
      </p:sp>
      <p:sp>
        <p:nvSpPr>
          <p:cNvPr id="27" name="Text Placeholder 26">
            <a:extLst>
              <a:ext uri="{FF2B5EF4-FFF2-40B4-BE49-F238E27FC236}">
                <a16:creationId xmlns:a16="http://schemas.microsoft.com/office/drawing/2014/main" id="{0F42AC1B-CBBF-4818-BF42-954F2EDF7F0A}"/>
              </a:ext>
            </a:extLst>
          </p:cNvPr>
          <p:cNvSpPr>
            <a:spLocks noGrp="1"/>
          </p:cNvSpPr>
          <p:nvPr userDrawn="1">
            <p:ph type="body" sz="quarter" idx="13" hasCustomPrompt="1"/>
          </p:nvPr>
        </p:nvSpPr>
        <p:spPr>
          <a:xfrm>
            <a:off x="9198000" y="651556"/>
            <a:ext cx="2559600" cy="115200"/>
          </a:xfrm>
        </p:spPr>
        <p:txBody>
          <a:bodyPr anchor="ctr" anchorCtr="0"/>
          <a:lstStyle>
            <a:lvl1pPr marL="0" indent="0" algn="r">
              <a:buNone/>
              <a:defRPr sz="950"/>
            </a:lvl1pPr>
            <a:lvl2pPr marL="216000" indent="0">
              <a:buNone/>
              <a:defRPr sz="950"/>
            </a:lvl2pPr>
            <a:lvl3pPr>
              <a:buNone/>
              <a:defRPr sz="950"/>
            </a:lvl3pPr>
            <a:lvl4pPr>
              <a:buNone/>
              <a:defRPr sz="950"/>
            </a:lvl4pPr>
            <a:lvl5pPr>
              <a:buNone/>
              <a:defRPr sz="950"/>
            </a:lvl5pPr>
          </a:lstStyle>
          <a:p>
            <a:pPr lvl="0"/>
            <a:r>
              <a:rPr lang="da-DK" noProof="0" dirty="0"/>
              <a:t>Medarbejdertitel</a:t>
            </a:r>
          </a:p>
        </p:txBody>
      </p:sp>
      <p:sp>
        <p:nvSpPr>
          <p:cNvPr id="28" name="Text Placeholder 26">
            <a:extLst>
              <a:ext uri="{FF2B5EF4-FFF2-40B4-BE49-F238E27FC236}">
                <a16:creationId xmlns:a16="http://schemas.microsoft.com/office/drawing/2014/main" id="{E0607893-D19A-4D4E-A1A9-C9DCC253B678}"/>
              </a:ext>
            </a:extLst>
          </p:cNvPr>
          <p:cNvSpPr>
            <a:spLocks noGrp="1"/>
          </p:cNvSpPr>
          <p:nvPr userDrawn="1">
            <p:ph type="body" sz="quarter" idx="14" hasCustomPrompt="1"/>
          </p:nvPr>
        </p:nvSpPr>
        <p:spPr>
          <a:xfrm>
            <a:off x="9198000" y="497694"/>
            <a:ext cx="2559600" cy="115200"/>
          </a:xfrm>
        </p:spPr>
        <p:txBody>
          <a:bodyPr/>
          <a:lstStyle>
            <a:lvl1pPr marL="0" indent="0" algn="r">
              <a:buNone/>
              <a:defRPr sz="950" b="1"/>
            </a:lvl1pPr>
            <a:lvl2pPr marL="216000" indent="0">
              <a:buNone/>
              <a:defRPr sz="950"/>
            </a:lvl2pPr>
            <a:lvl3pPr>
              <a:buNone/>
              <a:defRPr sz="950"/>
            </a:lvl3pPr>
            <a:lvl4pPr>
              <a:buNone/>
              <a:defRPr sz="950"/>
            </a:lvl4pPr>
            <a:lvl5pPr>
              <a:buNone/>
              <a:defRPr sz="950"/>
            </a:lvl5pPr>
          </a:lstStyle>
          <a:p>
            <a:pPr lvl="0"/>
            <a:r>
              <a:rPr lang="da-DK" noProof="0" dirty="0"/>
              <a:t>Navn Navnesen</a:t>
            </a:r>
          </a:p>
        </p:txBody>
      </p:sp>
      <p:pic>
        <p:nvPicPr>
          <p:cNvPr id="1028" name="Picture 4" descr="C:\Users\ibl\Desktop\PP skabelon\LOGOER\National_Research_Centre_R+ÿD_BL+à_RGB.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82375" y="131400"/>
            <a:ext cx="2891646" cy="136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289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orside">
    <p:spTree>
      <p:nvGrpSpPr>
        <p:cNvPr id="1" name=""/>
        <p:cNvGrpSpPr/>
        <p:nvPr/>
      </p:nvGrpSpPr>
      <p:grpSpPr>
        <a:xfrm>
          <a:off x="0" y="0"/>
          <a:ext cx="0" cy="0"/>
          <a:chOff x="0" y="0"/>
          <a:chExt cx="0" cy="0"/>
        </a:xfrm>
      </p:grpSpPr>
      <p:sp>
        <p:nvSpPr>
          <p:cNvPr id="7" name="Date Placeholder 6" hidden="1">
            <a:extLst>
              <a:ext uri="{FF2B5EF4-FFF2-40B4-BE49-F238E27FC236}">
                <a16:creationId xmlns:a16="http://schemas.microsoft.com/office/drawing/2014/main" id="{FAC78685-2AE8-4790-9E15-2028753F5FF4}"/>
              </a:ext>
            </a:extLst>
          </p:cNvPr>
          <p:cNvSpPr>
            <a:spLocks noGrp="1"/>
          </p:cNvSpPr>
          <p:nvPr>
            <p:ph type="dt" sz="half" idx="15"/>
          </p:nvPr>
        </p:nvSpPr>
        <p:spPr>
          <a:xfrm>
            <a:off x="0" y="6858000"/>
            <a:ext cx="0" cy="0"/>
          </a:xfrm>
        </p:spPr>
        <p:txBody>
          <a:bodyPr/>
          <a:lstStyle>
            <a:lvl1pPr>
              <a:defRPr sz="100">
                <a:noFill/>
              </a:defRPr>
            </a:lvl1pPr>
          </a:lstStyle>
          <a:p>
            <a:fld id="{5BA91CFC-511F-4994-A5F6-33D9C764742D}" type="datetime2">
              <a:rPr lang="da-DK" smtClean="0"/>
              <a:t>18. februar 2026</a:t>
            </a:fld>
            <a:endParaRPr lang="da-DK" dirty="0"/>
          </a:p>
        </p:txBody>
      </p:sp>
      <p:sp>
        <p:nvSpPr>
          <p:cNvPr id="8" name="Footer Placeholder 8" hidden="1">
            <a:extLst>
              <a:ext uri="{FF2B5EF4-FFF2-40B4-BE49-F238E27FC236}">
                <a16:creationId xmlns:a16="http://schemas.microsoft.com/office/drawing/2014/main" id="{B6981A3E-B3C5-4F78-81B7-270B06EFC912}"/>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9" name="Slide Number Placeholder 10" hidden="1">
            <a:extLst>
              <a:ext uri="{FF2B5EF4-FFF2-40B4-BE49-F238E27FC236}">
                <a16:creationId xmlns:a16="http://schemas.microsoft.com/office/drawing/2014/main" id="{8735CF21-6327-43B3-A6B4-E856B24D6FD7}"/>
              </a:ext>
            </a:extLst>
          </p:cNvPr>
          <p:cNvSpPr>
            <a:spLocks noGrp="1"/>
          </p:cNvSpPr>
          <p:nvPr>
            <p:ph type="sldNum" sz="quarter" idx="17"/>
          </p:nvPr>
        </p:nvSpPr>
        <p:spPr>
          <a:xfrm>
            <a:off x="0" y="6858000"/>
            <a:ext cx="0" cy="0"/>
          </a:xfrm>
        </p:spPr>
        <p:txBody>
          <a:bodyPr/>
          <a:lstStyle>
            <a:lvl1pPr>
              <a:defRPr sz="100">
                <a:noFill/>
              </a:defRPr>
            </a:lvl1pPr>
          </a:lstStyle>
          <a:p>
            <a:fld id="{24C8C45C-947F-4981-8B3F-4F32E973C901}" type="slidenum">
              <a:rPr lang="da-DK" smtClean="0"/>
              <a:pPr/>
              <a:t>‹nr.›</a:t>
            </a:fld>
            <a:endParaRPr lang="da-DK" dirty="0"/>
          </a:p>
        </p:txBody>
      </p:sp>
      <p:sp>
        <p:nvSpPr>
          <p:cNvPr id="2" name="Title 1"/>
          <p:cNvSpPr>
            <a:spLocks noGrp="1"/>
          </p:cNvSpPr>
          <p:nvPr>
            <p:ph type="ctrTitle" hasCustomPrompt="1"/>
          </p:nvPr>
        </p:nvSpPr>
        <p:spPr>
          <a:xfrm>
            <a:off x="812799" y="2031999"/>
            <a:ext cx="7315201" cy="1886400"/>
          </a:xfrm>
        </p:spPr>
        <p:txBody>
          <a:bodyPr anchor="t" anchorCtr="0"/>
          <a:lstStyle>
            <a:lvl1pPr algn="l">
              <a:defRPr sz="4200"/>
            </a:lvl1pPr>
          </a:lstStyle>
          <a:p>
            <a:r>
              <a:rPr lang="da-DK" dirty="0"/>
              <a:t>Klik for at tilføje titel.</a:t>
            </a:r>
            <a:br>
              <a:rPr lang="da-DK" dirty="0"/>
            </a:br>
            <a:r>
              <a:rPr lang="da-DK" dirty="0"/>
              <a:t>OBS: Teksten må IKKE gå ind over kronen</a:t>
            </a:r>
          </a:p>
        </p:txBody>
      </p:sp>
      <p:sp>
        <p:nvSpPr>
          <p:cNvPr id="3" name="Subtitle 2"/>
          <p:cNvSpPr>
            <a:spLocks noGrp="1"/>
          </p:cNvSpPr>
          <p:nvPr>
            <p:ph type="subTitle" idx="1" hasCustomPrompt="1"/>
          </p:nvPr>
        </p:nvSpPr>
        <p:spPr>
          <a:xfrm>
            <a:off x="812799" y="3918399"/>
            <a:ext cx="7315201" cy="552001"/>
          </a:xfrm>
        </p:spPr>
        <p:txBody>
          <a:bodyPr/>
          <a:lstStyle>
            <a:lvl1pPr marL="0" indent="0" algn="l">
              <a:lnSpc>
                <a:spcPct val="80000"/>
              </a:lnSpc>
              <a:spcBef>
                <a:spcPts val="600"/>
              </a:spcBef>
              <a:spcAft>
                <a:spcPts val="600"/>
              </a:spcAft>
              <a:buFont typeface="Arial" panose="020B0604020202020204" pitchFamily="34" charset="0"/>
              <a:buChar char="​"/>
              <a:defRPr sz="1600" b="0"/>
            </a:lvl1pPr>
            <a:lvl2pPr marL="0" indent="0" algn="l">
              <a:lnSpc>
                <a:spcPct val="80000"/>
              </a:lnSpc>
              <a:spcBef>
                <a:spcPts val="600"/>
              </a:spcBef>
              <a:spcAft>
                <a:spcPts val="600"/>
              </a:spcAft>
              <a:buFont typeface="Arial" panose="020B0604020202020204" pitchFamily="34" charset="0"/>
              <a:buChar char="​"/>
              <a:defRPr sz="1200" b="0"/>
            </a:lvl2pPr>
            <a:lvl3pPr marL="0" indent="0" algn="l">
              <a:lnSpc>
                <a:spcPct val="80000"/>
              </a:lnSpc>
              <a:spcBef>
                <a:spcPts val="600"/>
              </a:spcBef>
              <a:spcAft>
                <a:spcPts val="600"/>
              </a:spcAft>
              <a:buFont typeface="Arial" panose="020B0604020202020204" pitchFamily="34" charset="0"/>
              <a:buChar char="​"/>
              <a:defRPr sz="1200" b="0"/>
            </a:lvl3pPr>
            <a:lvl4pPr marL="0" indent="0" algn="l">
              <a:lnSpc>
                <a:spcPct val="80000"/>
              </a:lnSpc>
              <a:spcBef>
                <a:spcPts val="600"/>
              </a:spcBef>
              <a:spcAft>
                <a:spcPts val="600"/>
              </a:spcAft>
              <a:buFont typeface="Arial" panose="020B0604020202020204" pitchFamily="34" charset="0"/>
              <a:buChar char="​"/>
              <a:defRPr sz="1200" b="0"/>
            </a:lvl4pPr>
            <a:lvl5pPr marL="0" indent="0" algn="l">
              <a:lnSpc>
                <a:spcPct val="80000"/>
              </a:lnSpc>
              <a:spcBef>
                <a:spcPts val="600"/>
              </a:spcBef>
              <a:spcAft>
                <a:spcPts val="600"/>
              </a:spcAft>
              <a:buFont typeface="Arial" panose="020B0604020202020204" pitchFamily="34" charset="0"/>
              <a:buChar char="​"/>
              <a:defRPr sz="1200" b="0"/>
            </a:lvl5pPr>
            <a:lvl6pPr marL="0" indent="0" algn="l">
              <a:lnSpc>
                <a:spcPct val="80000"/>
              </a:lnSpc>
              <a:spcBef>
                <a:spcPts val="600"/>
              </a:spcBef>
              <a:spcAft>
                <a:spcPts val="600"/>
              </a:spcAft>
              <a:buFont typeface="Arial" panose="020B0604020202020204" pitchFamily="34" charset="0"/>
              <a:buChar char="​"/>
              <a:defRPr sz="1200" b="0"/>
            </a:lvl6pPr>
            <a:lvl7pPr marL="0" indent="0" algn="l">
              <a:lnSpc>
                <a:spcPct val="80000"/>
              </a:lnSpc>
              <a:spcBef>
                <a:spcPts val="600"/>
              </a:spcBef>
              <a:spcAft>
                <a:spcPts val="600"/>
              </a:spcAft>
              <a:buFont typeface="Arial" panose="020B0604020202020204" pitchFamily="34" charset="0"/>
              <a:buChar char="​"/>
              <a:defRPr sz="1200" b="0"/>
            </a:lvl7pPr>
            <a:lvl8pPr marL="0" indent="0" algn="l">
              <a:lnSpc>
                <a:spcPct val="80000"/>
              </a:lnSpc>
              <a:spcBef>
                <a:spcPts val="600"/>
              </a:spcBef>
              <a:spcAft>
                <a:spcPts val="600"/>
              </a:spcAft>
              <a:buFont typeface="Arial" panose="020B0604020202020204" pitchFamily="34" charset="0"/>
              <a:buChar char="​"/>
              <a:defRPr sz="1200" b="0"/>
            </a:lvl8pPr>
            <a:lvl9pPr marL="0" indent="0" algn="l">
              <a:lnSpc>
                <a:spcPct val="80000"/>
              </a:lnSpc>
              <a:spcBef>
                <a:spcPts val="600"/>
              </a:spcBef>
              <a:spcAft>
                <a:spcPts val="600"/>
              </a:spcAft>
              <a:buFont typeface="Arial" panose="020B0604020202020204" pitchFamily="34" charset="0"/>
              <a:buChar char="​"/>
              <a:defRPr sz="1200" b="0"/>
            </a:lvl9pPr>
          </a:lstStyle>
          <a:p>
            <a:r>
              <a:rPr lang="da-DK" dirty="0"/>
              <a:t>Klik for at tilføje supplerende tekst</a:t>
            </a:r>
          </a:p>
        </p:txBody>
      </p:sp>
      <p:sp>
        <p:nvSpPr>
          <p:cNvPr id="6" name="Pladsholder til tekst 5">
            <a:extLst>
              <a:ext uri="{FF2B5EF4-FFF2-40B4-BE49-F238E27FC236}">
                <a16:creationId xmlns:a16="http://schemas.microsoft.com/office/drawing/2014/main" id="{ACBDA23F-4B36-BC18-26C9-786CB99B1E0C}"/>
              </a:ext>
            </a:extLst>
          </p:cNvPr>
          <p:cNvSpPr>
            <a:spLocks noGrp="1"/>
          </p:cNvSpPr>
          <p:nvPr>
            <p:ph type="body" sz="quarter" idx="18" hasCustomPrompt="1"/>
          </p:nvPr>
        </p:nvSpPr>
        <p:spPr>
          <a:xfrm>
            <a:off x="812800" y="5638800"/>
            <a:ext cx="4064000" cy="406400"/>
          </a:xfrm>
        </p:spPr>
        <p:txBody>
          <a:bodyPr rIns="194400" anchor="b" anchorCtr="0"/>
          <a:lstStyle>
            <a:lvl1pPr marL="0" indent="0">
              <a:lnSpc>
                <a:spcPct val="110000"/>
              </a:lnSpc>
              <a:spcBef>
                <a:spcPts val="600"/>
              </a:spcBef>
              <a:spcAft>
                <a:spcPts val="600"/>
              </a:spcAft>
              <a:buFontTx/>
              <a:buNone/>
              <a:defRPr sz="1200">
                <a:solidFill>
                  <a:schemeClr val="tx1">
                    <a:lumMod val="50000"/>
                    <a:lumOff val="50000"/>
                  </a:schemeClr>
                </a:solidFill>
              </a:defRPr>
            </a:lvl1pPr>
            <a:lvl2pPr marL="0" indent="0">
              <a:lnSpc>
                <a:spcPct val="110000"/>
              </a:lnSpc>
              <a:spcBef>
                <a:spcPts val="600"/>
              </a:spcBef>
              <a:spcAft>
                <a:spcPts val="600"/>
              </a:spcAft>
              <a:buFontTx/>
              <a:buNone/>
              <a:defRPr sz="1200">
                <a:solidFill>
                  <a:schemeClr val="tx1">
                    <a:lumMod val="50000"/>
                    <a:lumOff val="50000"/>
                  </a:schemeClr>
                </a:solidFill>
              </a:defRPr>
            </a:lvl2pPr>
            <a:lvl3pPr marL="0" indent="0">
              <a:lnSpc>
                <a:spcPct val="110000"/>
              </a:lnSpc>
              <a:spcBef>
                <a:spcPts val="600"/>
              </a:spcBef>
              <a:spcAft>
                <a:spcPts val="600"/>
              </a:spcAft>
              <a:buFontTx/>
              <a:buNone/>
              <a:defRPr sz="1200">
                <a:solidFill>
                  <a:schemeClr val="tx1">
                    <a:lumMod val="50000"/>
                    <a:lumOff val="50000"/>
                  </a:schemeClr>
                </a:solidFill>
              </a:defRPr>
            </a:lvl3pPr>
            <a:lvl4pPr marL="0" indent="0">
              <a:lnSpc>
                <a:spcPct val="110000"/>
              </a:lnSpc>
              <a:spcBef>
                <a:spcPts val="600"/>
              </a:spcBef>
              <a:spcAft>
                <a:spcPts val="600"/>
              </a:spcAft>
              <a:buFontTx/>
              <a:buNone/>
              <a:defRPr sz="1200">
                <a:solidFill>
                  <a:schemeClr val="tx1">
                    <a:lumMod val="50000"/>
                    <a:lumOff val="50000"/>
                  </a:schemeClr>
                </a:solidFill>
              </a:defRPr>
            </a:lvl4pPr>
            <a:lvl5pPr marL="0" indent="0">
              <a:lnSpc>
                <a:spcPct val="110000"/>
              </a:lnSpc>
              <a:spcBef>
                <a:spcPts val="600"/>
              </a:spcBef>
              <a:spcAft>
                <a:spcPts val="600"/>
              </a:spcAft>
              <a:buFontTx/>
              <a:buNone/>
              <a:defRPr sz="1200">
                <a:solidFill>
                  <a:schemeClr val="tx1">
                    <a:lumMod val="50000"/>
                    <a:lumOff val="50000"/>
                  </a:schemeClr>
                </a:solidFill>
              </a:defRPr>
            </a:lvl5pPr>
            <a:lvl6pPr marL="0" indent="0">
              <a:lnSpc>
                <a:spcPct val="110000"/>
              </a:lnSpc>
              <a:spcBef>
                <a:spcPts val="600"/>
              </a:spcBef>
              <a:spcAft>
                <a:spcPts val="600"/>
              </a:spcAft>
              <a:buFontTx/>
              <a:buNone/>
              <a:defRPr sz="1200">
                <a:solidFill>
                  <a:schemeClr val="tx1">
                    <a:lumMod val="50000"/>
                    <a:lumOff val="50000"/>
                  </a:schemeClr>
                </a:solidFill>
              </a:defRPr>
            </a:lvl6pPr>
            <a:lvl7pPr marL="0" indent="0">
              <a:lnSpc>
                <a:spcPct val="110000"/>
              </a:lnSpc>
              <a:spcBef>
                <a:spcPts val="600"/>
              </a:spcBef>
              <a:spcAft>
                <a:spcPts val="600"/>
              </a:spcAft>
              <a:buFontTx/>
              <a:buNone/>
              <a:defRPr sz="1200">
                <a:solidFill>
                  <a:schemeClr val="tx1">
                    <a:lumMod val="50000"/>
                    <a:lumOff val="50000"/>
                  </a:schemeClr>
                </a:solidFill>
              </a:defRPr>
            </a:lvl7pPr>
            <a:lvl8pPr marL="0" indent="0">
              <a:lnSpc>
                <a:spcPct val="110000"/>
              </a:lnSpc>
              <a:spcBef>
                <a:spcPts val="600"/>
              </a:spcBef>
              <a:spcAft>
                <a:spcPts val="600"/>
              </a:spcAft>
              <a:buFontTx/>
              <a:buNone/>
              <a:defRPr sz="1200">
                <a:solidFill>
                  <a:schemeClr val="tx1">
                    <a:lumMod val="50000"/>
                    <a:lumOff val="50000"/>
                  </a:schemeClr>
                </a:solidFill>
              </a:defRPr>
            </a:lvl8pPr>
            <a:lvl9pPr marL="0" indent="0">
              <a:lnSpc>
                <a:spcPct val="110000"/>
              </a:lnSpc>
              <a:spcBef>
                <a:spcPts val="600"/>
              </a:spcBef>
              <a:spcAft>
                <a:spcPts val="600"/>
              </a:spcAft>
              <a:buFontTx/>
              <a:buNone/>
              <a:defRPr sz="1200">
                <a:solidFill>
                  <a:schemeClr val="tx1">
                    <a:lumMod val="50000"/>
                    <a:lumOff val="50000"/>
                  </a:schemeClr>
                </a:solidFill>
              </a:defRPr>
            </a:lvl9pPr>
          </a:lstStyle>
          <a:p>
            <a:pPr lvl="0"/>
            <a:r>
              <a:rPr lang="da-DK" dirty="0"/>
              <a:t>Klik for at tilføje fornavn, efternavn, stilling</a:t>
            </a:r>
          </a:p>
        </p:txBody>
      </p:sp>
      <p:sp>
        <p:nvSpPr>
          <p:cNvPr id="10" name="Pladsholder til tekst 7">
            <a:extLst>
              <a:ext uri="{FF2B5EF4-FFF2-40B4-BE49-F238E27FC236}">
                <a16:creationId xmlns:a16="http://schemas.microsoft.com/office/drawing/2014/main" id="{631A29F9-3B42-E161-1FDE-AD4C02667F9A}"/>
              </a:ext>
            </a:extLst>
          </p:cNvPr>
          <p:cNvSpPr>
            <a:spLocks noGrp="1"/>
          </p:cNvSpPr>
          <p:nvPr>
            <p:ph type="body" sz="quarter" idx="19" hasCustomPrompt="1"/>
          </p:nvPr>
        </p:nvSpPr>
        <p:spPr>
          <a:xfrm>
            <a:off x="4876800" y="5638800"/>
            <a:ext cx="3251200" cy="406400"/>
          </a:xfrm>
        </p:spPr>
        <p:txBody>
          <a:bodyPr anchor="b" anchorCtr="0"/>
          <a:lstStyle>
            <a:lvl1pPr marL="0" indent="0">
              <a:lnSpc>
                <a:spcPct val="110000"/>
              </a:lnSpc>
              <a:spcBef>
                <a:spcPts val="600"/>
              </a:spcBef>
              <a:spcAft>
                <a:spcPts val="600"/>
              </a:spcAft>
              <a:buFontTx/>
              <a:buNone/>
              <a:defRPr sz="1200">
                <a:solidFill>
                  <a:schemeClr val="tx1">
                    <a:lumMod val="50000"/>
                    <a:lumOff val="50000"/>
                  </a:schemeClr>
                </a:solidFill>
              </a:defRPr>
            </a:lvl1pPr>
            <a:lvl2pPr marL="0" indent="0">
              <a:lnSpc>
                <a:spcPct val="110000"/>
              </a:lnSpc>
              <a:spcBef>
                <a:spcPts val="600"/>
              </a:spcBef>
              <a:spcAft>
                <a:spcPts val="600"/>
              </a:spcAft>
              <a:buFontTx/>
              <a:buNone/>
              <a:defRPr sz="1200">
                <a:solidFill>
                  <a:schemeClr val="tx1">
                    <a:lumMod val="50000"/>
                    <a:lumOff val="50000"/>
                  </a:schemeClr>
                </a:solidFill>
              </a:defRPr>
            </a:lvl2pPr>
            <a:lvl3pPr marL="0" indent="0">
              <a:lnSpc>
                <a:spcPct val="110000"/>
              </a:lnSpc>
              <a:spcBef>
                <a:spcPts val="600"/>
              </a:spcBef>
              <a:spcAft>
                <a:spcPts val="600"/>
              </a:spcAft>
              <a:buFontTx/>
              <a:buNone/>
              <a:defRPr sz="1200">
                <a:solidFill>
                  <a:schemeClr val="tx1">
                    <a:lumMod val="50000"/>
                    <a:lumOff val="50000"/>
                  </a:schemeClr>
                </a:solidFill>
              </a:defRPr>
            </a:lvl3pPr>
            <a:lvl4pPr marL="0" indent="0">
              <a:lnSpc>
                <a:spcPct val="110000"/>
              </a:lnSpc>
              <a:spcBef>
                <a:spcPts val="600"/>
              </a:spcBef>
              <a:spcAft>
                <a:spcPts val="600"/>
              </a:spcAft>
              <a:buFontTx/>
              <a:buNone/>
              <a:defRPr sz="1200">
                <a:solidFill>
                  <a:schemeClr val="tx1">
                    <a:lumMod val="50000"/>
                    <a:lumOff val="50000"/>
                  </a:schemeClr>
                </a:solidFill>
              </a:defRPr>
            </a:lvl4pPr>
            <a:lvl5pPr marL="0" indent="0">
              <a:lnSpc>
                <a:spcPct val="110000"/>
              </a:lnSpc>
              <a:spcBef>
                <a:spcPts val="600"/>
              </a:spcBef>
              <a:spcAft>
                <a:spcPts val="600"/>
              </a:spcAft>
              <a:buFontTx/>
              <a:buNone/>
              <a:defRPr sz="1200">
                <a:solidFill>
                  <a:schemeClr val="tx1">
                    <a:lumMod val="50000"/>
                    <a:lumOff val="50000"/>
                  </a:schemeClr>
                </a:solidFill>
              </a:defRPr>
            </a:lvl5pPr>
            <a:lvl6pPr marL="0" indent="0">
              <a:lnSpc>
                <a:spcPct val="110000"/>
              </a:lnSpc>
              <a:spcBef>
                <a:spcPts val="600"/>
              </a:spcBef>
              <a:spcAft>
                <a:spcPts val="600"/>
              </a:spcAft>
              <a:buFontTx/>
              <a:buNone/>
              <a:defRPr sz="1200">
                <a:solidFill>
                  <a:schemeClr val="tx1">
                    <a:lumMod val="50000"/>
                    <a:lumOff val="50000"/>
                  </a:schemeClr>
                </a:solidFill>
              </a:defRPr>
            </a:lvl6pPr>
            <a:lvl7pPr marL="0" indent="0">
              <a:lnSpc>
                <a:spcPct val="110000"/>
              </a:lnSpc>
              <a:spcBef>
                <a:spcPts val="600"/>
              </a:spcBef>
              <a:spcAft>
                <a:spcPts val="600"/>
              </a:spcAft>
              <a:buFontTx/>
              <a:buNone/>
              <a:defRPr sz="1200">
                <a:solidFill>
                  <a:schemeClr val="tx1">
                    <a:lumMod val="50000"/>
                    <a:lumOff val="50000"/>
                  </a:schemeClr>
                </a:solidFill>
              </a:defRPr>
            </a:lvl7pPr>
            <a:lvl8pPr marL="0" indent="0">
              <a:lnSpc>
                <a:spcPct val="110000"/>
              </a:lnSpc>
              <a:spcBef>
                <a:spcPts val="600"/>
              </a:spcBef>
              <a:spcAft>
                <a:spcPts val="600"/>
              </a:spcAft>
              <a:buFontTx/>
              <a:buNone/>
              <a:defRPr sz="1200">
                <a:solidFill>
                  <a:schemeClr val="tx1">
                    <a:lumMod val="50000"/>
                    <a:lumOff val="50000"/>
                  </a:schemeClr>
                </a:solidFill>
              </a:defRPr>
            </a:lvl8pPr>
            <a:lvl9pPr marL="0" indent="0">
              <a:lnSpc>
                <a:spcPct val="110000"/>
              </a:lnSpc>
              <a:spcBef>
                <a:spcPts val="600"/>
              </a:spcBef>
              <a:spcAft>
                <a:spcPts val="600"/>
              </a:spcAft>
              <a:buFontTx/>
              <a:buNone/>
              <a:defRPr sz="1200">
                <a:solidFill>
                  <a:schemeClr val="tx1">
                    <a:lumMod val="50000"/>
                    <a:lumOff val="50000"/>
                  </a:schemeClr>
                </a:solidFill>
              </a:defRPr>
            </a:lvl9pPr>
          </a:lstStyle>
          <a:p>
            <a:pPr lvl="0"/>
            <a:r>
              <a:rPr lang="da-DK" dirty="0"/>
              <a:t>Klik for at tilføje dato, fx: ”1. januar 2023”</a:t>
            </a:r>
          </a:p>
        </p:txBody>
      </p:sp>
      <p:pic>
        <p:nvPicPr>
          <p:cNvPr id="5" name="Graphic 13">
            <a:extLst>
              <a:ext uri="{FF2B5EF4-FFF2-40B4-BE49-F238E27FC236}">
                <a16:creationId xmlns:a16="http://schemas.microsoft.com/office/drawing/2014/main" id="{957CC80D-E46F-0D46-5C71-201D8FAA24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000" y="2740444"/>
            <a:ext cx="3251200" cy="2898356"/>
          </a:xfrm>
          <a:prstGeom prst="rect">
            <a:avLst/>
          </a:prstGeom>
        </p:spPr>
      </p:pic>
      <p:pic>
        <p:nvPicPr>
          <p:cNvPr id="11" name="Billed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21200" y="403200"/>
            <a:ext cx="2515396" cy="806400"/>
          </a:xfrm>
          <a:prstGeom prst="rect">
            <a:avLst/>
          </a:prstGeom>
        </p:spPr>
      </p:pic>
    </p:spTree>
    <p:extLst>
      <p:ext uri="{BB962C8B-B14F-4D97-AF65-F5344CB8AC3E}">
        <p14:creationId xmlns:p14="http://schemas.microsoft.com/office/powerpoint/2010/main" val="2783930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orside med billede ">
    <p:bg>
      <p:bgRef idx="1001">
        <a:schemeClr val="bg1"/>
      </p:bgRef>
    </p:bg>
    <p:spTree>
      <p:nvGrpSpPr>
        <p:cNvPr id="1" name=""/>
        <p:cNvGrpSpPr/>
        <p:nvPr/>
      </p:nvGrpSpPr>
      <p:grpSpPr>
        <a:xfrm>
          <a:off x="0" y="0"/>
          <a:ext cx="0" cy="0"/>
          <a:chOff x="0" y="0"/>
          <a:chExt cx="0" cy="0"/>
        </a:xfrm>
      </p:grpSpPr>
      <p:sp>
        <p:nvSpPr>
          <p:cNvPr id="7" name="Date Placeholder 6" hidden="1">
            <a:extLst>
              <a:ext uri="{FF2B5EF4-FFF2-40B4-BE49-F238E27FC236}">
                <a16:creationId xmlns:a16="http://schemas.microsoft.com/office/drawing/2014/main" id="{B97C4516-588C-403E-B742-5FE6AD05CE48}"/>
              </a:ext>
            </a:extLst>
          </p:cNvPr>
          <p:cNvSpPr>
            <a:spLocks noGrp="1"/>
          </p:cNvSpPr>
          <p:nvPr>
            <p:ph type="dt" sz="half" idx="15"/>
          </p:nvPr>
        </p:nvSpPr>
        <p:spPr>
          <a:xfrm>
            <a:off x="0" y="6858000"/>
            <a:ext cx="0" cy="0"/>
          </a:xfrm>
        </p:spPr>
        <p:txBody>
          <a:bodyPr/>
          <a:lstStyle>
            <a:lvl1pPr>
              <a:defRPr sz="100">
                <a:noFill/>
              </a:defRPr>
            </a:lvl1pPr>
          </a:lstStyle>
          <a:p>
            <a:fld id="{1B97B9F9-4ACA-46AD-9928-D72A713C27B3}" type="datetime2">
              <a:rPr lang="da-DK" smtClean="0"/>
              <a:t>18. februar 2026</a:t>
            </a:fld>
            <a:endParaRPr lang="da-DK" dirty="0"/>
          </a:p>
        </p:txBody>
      </p:sp>
      <p:sp>
        <p:nvSpPr>
          <p:cNvPr id="9" name="Footer Placeholder 8" hidden="1">
            <a:extLst>
              <a:ext uri="{FF2B5EF4-FFF2-40B4-BE49-F238E27FC236}">
                <a16:creationId xmlns:a16="http://schemas.microsoft.com/office/drawing/2014/main" id="{44DE875E-CE70-411F-B255-D516DBDF494D}"/>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11" name="Slide Number Placeholder 10" hidden="1">
            <a:extLst>
              <a:ext uri="{FF2B5EF4-FFF2-40B4-BE49-F238E27FC236}">
                <a16:creationId xmlns:a16="http://schemas.microsoft.com/office/drawing/2014/main" id="{17C46E79-ABB1-4BD8-AB72-6E0E6DE2D73A}"/>
              </a:ext>
            </a:extLst>
          </p:cNvPr>
          <p:cNvSpPr>
            <a:spLocks noGrp="1"/>
          </p:cNvSpPr>
          <p:nvPr>
            <p:ph type="sldNum" sz="quarter" idx="17"/>
          </p:nvPr>
        </p:nvSpPr>
        <p:spPr>
          <a:xfrm>
            <a:off x="0" y="6858000"/>
            <a:ext cx="0" cy="0"/>
          </a:xfrm>
        </p:spPr>
        <p:txBody>
          <a:bodyPr/>
          <a:lstStyle>
            <a:lvl1pPr>
              <a:defRPr sz="100">
                <a:noFill/>
              </a:defRPr>
            </a:lvl1pPr>
          </a:lstStyle>
          <a:p>
            <a:fld id="{24C8C45C-947F-4981-8B3F-4F32E973C901}" type="slidenum">
              <a:rPr lang="da-DK" smtClean="0"/>
              <a:pPr/>
              <a:t>‹nr.›</a:t>
            </a:fld>
            <a:endParaRPr lang="da-DK" dirty="0"/>
          </a:p>
        </p:txBody>
      </p:sp>
      <p:sp>
        <p:nvSpPr>
          <p:cNvPr id="20" name="Overlay">
            <a:extLst>
              <a:ext uri="{FF2B5EF4-FFF2-40B4-BE49-F238E27FC236}">
                <a16:creationId xmlns:a16="http://schemas.microsoft.com/office/drawing/2014/main" id="{E9A043C5-482C-6830-A31D-94665CF5BA82}"/>
              </a:ext>
            </a:extLst>
          </p:cNvPr>
          <p:cNvSpPr>
            <a:spLocks noGrp="1"/>
          </p:cNvSpPr>
          <p:nvPr>
            <p:ph type="body" sz="quarter" idx="21"/>
          </p:nvPr>
        </p:nvSpPr>
        <p:spPr>
          <a:xfrm>
            <a:off x="-2" y="0"/>
            <a:ext cx="12192001" cy="6858000"/>
          </a:xfrm>
          <a:solidFill>
            <a:schemeClr val="bg1">
              <a:alpha val="55000"/>
            </a:scheme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Krone Placeholder 9">
            <a:extLst>
              <a:ext uri="{FF2B5EF4-FFF2-40B4-BE49-F238E27FC236}">
                <a16:creationId xmlns:a16="http://schemas.microsoft.com/office/drawing/2014/main" id="{690D67BA-A745-4DBF-B8E5-8DA6DAF34646}"/>
              </a:ext>
            </a:extLst>
          </p:cNvPr>
          <p:cNvSpPr>
            <a:spLocks noGrp="1"/>
          </p:cNvSpPr>
          <p:nvPr>
            <p:ph type="body" sz="quarter" idx="20" hasCustomPrompt="1"/>
          </p:nvPr>
        </p:nvSpPr>
        <p:spPr>
          <a:xfrm>
            <a:off x="8128000" y="2740444"/>
            <a:ext cx="3251200" cy="2898356"/>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noFill/>
              </a:defRPr>
            </a:lvl1pPr>
            <a:lvl2pPr>
              <a:defRPr sz="100"/>
            </a:lvl2pPr>
            <a:lvl3pPr>
              <a:defRPr sz="100"/>
            </a:lvl3pPr>
            <a:lvl4pPr>
              <a:defRPr sz="100"/>
            </a:lvl4pPr>
            <a:lvl5pPr>
              <a:defRPr sz="100"/>
            </a:lvl5pPr>
          </a:lstStyle>
          <a:p>
            <a:pPr lvl="0"/>
            <a:r>
              <a:rPr lang="da-DK" noProof="0" dirty="0"/>
              <a:t>.</a:t>
            </a:r>
          </a:p>
        </p:txBody>
      </p:sp>
      <p:sp>
        <p:nvSpPr>
          <p:cNvPr id="8" name="Picture Placeholder 7"/>
          <p:cNvSpPr>
            <a:spLocks noGrp="1"/>
          </p:cNvSpPr>
          <p:nvPr>
            <p:ph type="pic" sz="quarter" idx="13" hasCustomPrompt="1"/>
          </p:nvPr>
        </p:nvSpPr>
        <p:spPr>
          <a:xfrm>
            <a:off x="-2" y="-1"/>
            <a:ext cx="12193201" cy="6861600"/>
          </a:xfrm>
        </p:spPr>
        <p:txBody>
          <a:bodyPr lIns="144000" tIns="108000"/>
          <a:lstStyle>
            <a:lvl1pPr marL="0" indent="0" algn="ctr">
              <a:buNone/>
              <a:defRPr sz="1600"/>
            </a:lvl1pPr>
          </a:lstStyle>
          <a:p>
            <a:r>
              <a:rPr lang="da-DK" dirty="0"/>
              <a:t>Klik på rammen for at indsætte billede ved at gå i fanen Indsæt, billeder. Højreklik på billedet og Placer bagerst</a:t>
            </a:r>
          </a:p>
        </p:txBody>
      </p:sp>
      <p:sp>
        <p:nvSpPr>
          <p:cNvPr id="4" name="Title 1">
            <a:extLst>
              <a:ext uri="{FF2B5EF4-FFF2-40B4-BE49-F238E27FC236}">
                <a16:creationId xmlns:a16="http://schemas.microsoft.com/office/drawing/2014/main" id="{1F091727-AF12-7198-9712-7046A78DDFD8}"/>
              </a:ext>
            </a:extLst>
          </p:cNvPr>
          <p:cNvSpPr>
            <a:spLocks noGrp="1"/>
          </p:cNvSpPr>
          <p:nvPr>
            <p:ph type="ctrTitle" hasCustomPrompt="1"/>
          </p:nvPr>
        </p:nvSpPr>
        <p:spPr bwMode="white">
          <a:xfrm>
            <a:off x="812799" y="2031999"/>
            <a:ext cx="7315201" cy="1886400"/>
          </a:xfrm>
        </p:spPr>
        <p:txBody>
          <a:bodyPr anchor="t" anchorCtr="0"/>
          <a:lstStyle>
            <a:lvl1pPr algn="l">
              <a:defRPr sz="4200">
                <a:solidFill>
                  <a:schemeClr val="tx1"/>
                </a:solidFill>
              </a:defRPr>
            </a:lvl1pPr>
          </a:lstStyle>
          <a:p>
            <a:r>
              <a:rPr lang="da-DK" dirty="0"/>
              <a:t>Klik for at tilføje titel.</a:t>
            </a:r>
            <a:br>
              <a:rPr lang="da-DK" dirty="0"/>
            </a:br>
            <a:r>
              <a:rPr lang="da-DK" dirty="0"/>
              <a:t>OBS: Teksten må IKKE gå ind over kronen</a:t>
            </a:r>
          </a:p>
        </p:txBody>
      </p:sp>
      <p:sp>
        <p:nvSpPr>
          <p:cNvPr id="5" name="Subtitle 2">
            <a:extLst>
              <a:ext uri="{FF2B5EF4-FFF2-40B4-BE49-F238E27FC236}">
                <a16:creationId xmlns:a16="http://schemas.microsoft.com/office/drawing/2014/main" id="{E7130A6D-1077-5B59-3D96-367B90401936}"/>
              </a:ext>
            </a:extLst>
          </p:cNvPr>
          <p:cNvSpPr>
            <a:spLocks noGrp="1"/>
          </p:cNvSpPr>
          <p:nvPr>
            <p:ph type="subTitle" idx="1" hasCustomPrompt="1"/>
          </p:nvPr>
        </p:nvSpPr>
        <p:spPr bwMode="white">
          <a:xfrm>
            <a:off x="812799" y="3918399"/>
            <a:ext cx="7315201" cy="552001"/>
          </a:xfrm>
        </p:spPr>
        <p:txBody>
          <a:bodyPr/>
          <a:lstStyle>
            <a:lvl1pPr marL="0" indent="0" algn="l">
              <a:lnSpc>
                <a:spcPct val="80000"/>
              </a:lnSpc>
              <a:spcBef>
                <a:spcPts val="600"/>
              </a:spcBef>
              <a:spcAft>
                <a:spcPts val="600"/>
              </a:spcAft>
              <a:buFont typeface="Arial" panose="020B0604020202020204" pitchFamily="34" charset="0"/>
              <a:buChar char="​"/>
              <a:defRPr sz="1600" b="0"/>
            </a:lvl1pPr>
            <a:lvl2pPr marL="0" indent="0" algn="l">
              <a:lnSpc>
                <a:spcPct val="80000"/>
              </a:lnSpc>
              <a:spcBef>
                <a:spcPts val="600"/>
              </a:spcBef>
              <a:spcAft>
                <a:spcPts val="600"/>
              </a:spcAft>
              <a:buFont typeface="Arial" panose="020B0604020202020204" pitchFamily="34" charset="0"/>
              <a:buChar char="​"/>
              <a:defRPr sz="1200" b="0"/>
            </a:lvl2pPr>
            <a:lvl3pPr marL="0" indent="0" algn="l">
              <a:lnSpc>
                <a:spcPct val="80000"/>
              </a:lnSpc>
              <a:spcBef>
                <a:spcPts val="600"/>
              </a:spcBef>
              <a:spcAft>
                <a:spcPts val="600"/>
              </a:spcAft>
              <a:buFont typeface="Arial" panose="020B0604020202020204" pitchFamily="34" charset="0"/>
              <a:buChar char="​"/>
              <a:defRPr sz="1200" b="0"/>
            </a:lvl3pPr>
            <a:lvl4pPr marL="0" indent="0" algn="l">
              <a:lnSpc>
                <a:spcPct val="80000"/>
              </a:lnSpc>
              <a:spcBef>
                <a:spcPts val="600"/>
              </a:spcBef>
              <a:spcAft>
                <a:spcPts val="600"/>
              </a:spcAft>
              <a:buFont typeface="Arial" panose="020B0604020202020204" pitchFamily="34" charset="0"/>
              <a:buChar char="​"/>
              <a:defRPr sz="1200" b="0"/>
            </a:lvl4pPr>
            <a:lvl5pPr marL="0" indent="0" algn="l">
              <a:lnSpc>
                <a:spcPct val="80000"/>
              </a:lnSpc>
              <a:spcBef>
                <a:spcPts val="600"/>
              </a:spcBef>
              <a:spcAft>
                <a:spcPts val="600"/>
              </a:spcAft>
              <a:buFont typeface="Arial" panose="020B0604020202020204" pitchFamily="34" charset="0"/>
              <a:buChar char="​"/>
              <a:defRPr sz="1200" b="0"/>
            </a:lvl5pPr>
            <a:lvl6pPr marL="0" indent="0" algn="l">
              <a:lnSpc>
                <a:spcPct val="80000"/>
              </a:lnSpc>
              <a:spcBef>
                <a:spcPts val="600"/>
              </a:spcBef>
              <a:spcAft>
                <a:spcPts val="600"/>
              </a:spcAft>
              <a:buFont typeface="Arial" panose="020B0604020202020204" pitchFamily="34" charset="0"/>
              <a:buChar char="​"/>
              <a:defRPr sz="1200" b="0"/>
            </a:lvl6pPr>
            <a:lvl7pPr marL="0" indent="0" algn="l">
              <a:lnSpc>
                <a:spcPct val="80000"/>
              </a:lnSpc>
              <a:spcBef>
                <a:spcPts val="600"/>
              </a:spcBef>
              <a:spcAft>
                <a:spcPts val="600"/>
              </a:spcAft>
              <a:buFont typeface="Arial" panose="020B0604020202020204" pitchFamily="34" charset="0"/>
              <a:buChar char="​"/>
              <a:defRPr sz="1200" b="0"/>
            </a:lvl7pPr>
            <a:lvl8pPr marL="0" indent="0" algn="l">
              <a:lnSpc>
                <a:spcPct val="80000"/>
              </a:lnSpc>
              <a:spcBef>
                <a:spcPts val="600"/>
              </a:spcBef>
              <a:spcAft>
                <a:spcPts val="600"/>
              </a:spcAft>
              <a:buFont typeface="Arial" panose="020B0604020202020204" pitchFamily="34" charset="0"/>
              <a:buChar char="​"/>
              <a:defRPr sz="1200" b="0"/>
            </a:lvl8pPr>
            <a:lvl9pPr marL="0" indent="0" algn="l">
              <a:lnSpc>
                <a:spcPct val="80000"/>
              </a:lnSpc>
              <a:spcBef>
                <a:spcPts val="600"/>
              </a:spcBef>
              <a:spcAft>
                <a:spcPts val="600"/>
              </a:spcAft>
              <a:buFont typeface="Arial" panose="020B0604020202020204" pitchFamily="34" charset="0"/>
              <a:buChar char="​"/>
              <a:defRPr sz="1200" b="0"/>
            </a:lvl9pPr>
          </a:lstStyle>
          <a:p>
            <a:r>
              <a:rPr lang="da-DK" dirty="0"/>
              <a:t>Klik for at tilføje supplerende tekst</a:t>
            </a:r>
          </a:p>
        </p:txBody>
      </p:sp>
      <p:sp>
        <p:nvSpPr>
          <p:cNvPr id="6" name="Pladsholder til tekst 5">
            <a:extLst>
              <a:ext uri="{FF2B5EF4-FFF2-40B4-BE49-F238E27FC236}">
                <a16:creationId xmlns:a16="http://schemas.microsoft.com/office/drawing/2014/main" id="{B293B8D1-ABA4-FBC9-48C5-C1E94A30B38F}"/>
              </a:ext>
            </a:extLst>
          </p:cNvPr>
          <p:cNvSpPr>
            <a:spLocks noGrp="1"/>
          </p:cNvSpPr>
          <p:nvPr>
            <p:ph type="body" sz="quarter" idx="18" hasCustomPrompt="1"/>
          </p:nvPr>
        </p:nvSpPr>
        <p:spPr bwMode="white">
          <a:xfrm>
            <a:off x="812800" y="5638800"/>
            <a:ext cx="4064000" cy="406400"/>
          </a:xfrm>
        </p:spPr>
        <p:txBody>
          <a:bodyPr rIns="194400" anchor="b" anchorCtr="0"/>
          <a:lstStyle>
            <a:lvl1pPr marL="0" indent="0">
              <a:lnSpc>
                <a:spcPct val="110000"/>
              </a:lnSpc>
              <a:spcBef>
                <a:spcPts val="600"/>
              </a:spcBef>
              <a:spcAft>
                <a:spcPts val="600"/>
              </a:spcAft>
              <a:buFontTx/>
              <a:buNone/>
              <a:defRPr sz="1200">
                <a:solidFill>
                  <a:schemeClr val="tx1">
                    <a:lumMod val="50000"/>
                    <a:lumOff val="50000"/>
                  </a:schemeClr>
                </a:solidFill>
              </a:defRPr>
            </a:lvl1pPr>
            <a:lvl2pPr marL="0" indent="0">
              <a:lnSpc>
                <a:spcPct val="110000"/>
              </a:lnSpc>
              <a:spcBef>
                <a:spcPts val="600"/>
              </a:spcBef>
              <a:spcAft>
                <a:spcPts val="600"/>
              </a:spcAft>
              <a:buFontTx/>
              <a:buNone/>
              <a:defRPr sz="1200">
                <a:solidFill>
                  <a:schemeClr val="tx1">
                    <a:lumMod val="50000"/>
                    <a:lumOff val="50000"/>
                  </a:schemeClr>
                </a:solidFill>
              </a:defRPr>
            </a:lvl2pPr>
            <a:lvl3pPr marL="0" indent="0">
              <a:lnSpc>
                <a:spcPct val="110000"/>
              </a:lnSpc>
              <a:spcBef>
                <a:spcPts val="600"/>
              </a:spcBef>
              <a:spcAft>
                <a:spcPts val="600"/>
              </a:spcAft>
              <a:buFontTx/>
              <a:buNone/>
              <a:defRPr sz="1200">
                <a:solidFill>
                  <a:schemeClr val="tx1">
                    <a:lumMod val="50000"/>
                    <a:lumOff val="50000"/>
                  </a:schemeClr>
                </a:solidFill>
              </a:defRPr>
            </a:lvl3pPr>
            <a:lvl4pPr marL="0" indent="0">
              <a:lnSpc>
                <a:spcPct val="110000"/>
              </a:lnSpc>
              <a:spcBef>
                <a:spcPts val="600"/>
              </a:spcBef>
              <a:spcAft>
                <a:spcPts val="600"/>
              </a:spcAft>
              <a:buFontTx/>
              <a:buNone/>
              <a:defRPr sz="1200">
                <a:solidFill>
                  <a:schemeClr val="tx1">
                    <a:lumMod val="50000"/>
                    <a:lumOff val="50000"/>
                  </a:schemeClr>
                </a:solidFill>
              </a:defRPr>
            </a:lvl4pPr>
            <a:lvl5pPr marL="0" indent="0">
              <a:lnSpc>
                <a:spcPct val="110000"/>
              </a:lnSpc>
              <a:spcBef>
                <a:spcPts val="600"/>
              </a:spcBef>
              <a:spcAft>
                <a:spcPts val="600"/>
              </a:spcAft>
              <a:buFontTx/>
              <a:buNone/>
              <a:defRPr sz="1200">
                <a:solidFill>
                  <a:schemeClr val="tx1">
                    <a:lumMod val="50000"/>
                    <a:lumOff val="50000"/>
                  </a:schemeClr>
                </a:solidFill>
              </a:defRPr>
            </a:lvl5pPr>
            <a:lvl6pPr marL="0" indent="0">
              <a:lnSpc>
                <a:spcPct val="110000"/>
              </a:lnSpc>
              <a:spcBef>
                <a:spcPts val="600"/>
              </a:spcBef>
              <a:spcAft>
                <a:spcPts val="600"/>
              </a:spcAft>
              <a:buFontTx/>
              <a:buNone/>
              <a:defRPr sz="1200">
                <a:solidFill>
                  <a:schemeClr val="tx1">
                    <a:lumMod val="50000"/>
                    <a:lumOff val="50000"/>
                  </a:schemeClr>
                </a:solidFill>
              </a:defRPr>
            </a:lvl6pPr>
            <a:lvl7pPr marL="0" indent="0">
              <a:lnSpc>
                <a:spcPct val="110000"/>
              </a:lnSpc>
              <a:spcBef>
                <a:spcPts val="600"/>
              </a:spcBef>
              <a:spcAft>
                <a:spcPts val="600"/>
              </a:spcAft>
              <a:buFontTx/>
              <a:buNone/>
              <a:defRPr sz="1200">
                <a:solidFill>
                  <a:schemeClr val="tx1">
                    <a:lumMod val="50000"/>
                    <a:lumOff val="50000"/>
                  </a:schemeClr>
                </a:solidFill>
              </a:defRPr>
            </a:lvl7pPr>
            <a:lvl8pPr marL="0" indent="0">
              <a:lnSpc>
                <a:spcPct val="110000"/>
              </a:lnSpc>
              <a:spcBef>
                <a:spcPts val="600"/>
              </a:spcBef>
              <a:spcAft>
                <a:spcPts val="600"/>
              </a:spcAft>
              <a:buFontTx/>
              <a:buNone/>
              <a:defRPr sz="1200">
                <a:solidFill>
                  <a:schemeClr val="tx1">
                    <a:lumMod val="50000"/>
                    <a:lumOff val="50000"/>
                  </a:schemeClr>
                </a:solidFill>
              </a:defRPr>
            </a:lvl8pPr>
            <a:lvl9pPr marL="0" indent="0">
              <a:lnSpc>
                <a:spcPct val="110000"/>
              </a:lnSpc>
              <a:spcBef>
                <a:spcPts val="600"/>
              </a:spcBef>
              <a:spcAft>
                <a:spcPts val="600"/>
              </a:spcAft>
              <a:buFontTx/>
              <a:buNone/>
              <a:defRPr sz="1200">
                <a:solidFill>
                  <a:schemeClr val="tx1">
                    <a:lumMod val="50000"/>
                    <a:lumOff val="50000"/>
                  </a:schemeClr>
                </a:solidFill>
              </a:defRPr>
            </a:lvl9pPr>
          </a:lstStyle>
          <a:p>
            <a:pPr lvl="0"/>
            <a:r>
              <a:rPr lang="da-DK" dirty="0"/>
              <a:t>Klik for at tilføje fornavn, efternavn, stilling</a:t>
            </a:r>
          </a:p>
        </p:txBody>
      </p:sp>
      <p:sp>
        <p:nvSpPr>
          <p:cNvPr id="12" name="Pladsholder til tekst 7">
            <a:extLst>
              <a:ext uri="{FF2B5EF4-FFF2-40B4-BE49-F238E27FC236}">
                <a16:creationId xmlns:a16="http://schemas.microsoft.com/office/drawing/2014/main" id="{1D133F85-99F6-F4F0-9F10-6764780DE79D}"/>
              </a:ext>
            </a:extLst>
          </p:cNvPr>
          <p:cNvSpPr>
            <a:spLocks noGrp="1"/>
          </p:cNvSpPr>
          <p:nvPr>
            <p:ph type="body" sz="quarter" idx="19" hasCustomPrompt="1"/>
          </p:nvPr>
        </p:nvSpPr>
        <p:spPr bwMode="white">
          <a:xfrm>
            <a:off x="4876800" y="5638800"/>
            <a:ext cx="3251200" cy="406400"/>
          </a:xfrm>
        </p:spPr>
        <p:txBody>
          <a:bodyPr anchor="b" anchorCtr="0"/>
          <a:lstStyle>
            <a:lvl1pPr marL="0" indent="0">
              <a:lnSpc>
                <a:spcPct val="110000"/>
              </a:lnSpc>
              <a:spcBef>
                <a:spcPts val="600"/>
              </a:spcBef>
              <a:spcAft>
                <a:spcPts val="600"/>
              </a:spcAft>
              <a:buFontTx/>
              <a:buNone/>
              <a:defRPr sz="1200">
                <a:solidFill>
                  <a:schemeClr val="tx1">
                    <a:lumMod val="50000"/>
                    <a:lumOff val="50000"/>
                  </a:schemeClr>
                </a:solidFill>
              </a:defRPr>
            </a:lvl1pPr>
            <a:lvl2pPr marL="0" indent="0">
              <a:lnSpc>
                <a:spcPct val="110000"/>
              </a:lnSpc>
              <a:spcBef>
                <a:spcPts val="600"/>
              </a:spcBef>
              <a:spcAft>
                <a:spcPts val="600"/>
              </a:spcAft>
              <a:buFontTx/>
              <a:buNone/>
              <a:defRPr sz="1200">
                <a:solidFill>
                  <a:schemeClr val="tx1">
                    <a:lumMod val="50000"/>
                    <a:lumOff val="50000"/>
                  </a:schemeClr>
                </a:solidFill>
              </a:defRPr>
            </a:lvl2pPr>
            <a:lvl3pPr marL="0" indent="0">
              <a:lnSpc>
                <a:spcPct val="110000"/>
              </a:lnSpc>
              <a:spcBef>
                <a:spcPts val="600"/>
              </a:spcBef>
              <a:spcAft>
                <a:spcPts val="600"/>
              </a:spcAft>
              <a:buFontTx/>
              <a:buNone/>
              <a:defRPr sz="1200">
                <a:solidFill>
                  <a:schemeClr val="tx1">
                    <a:lumMod val="50000"/>
                    <a:lumOff val="50000"/>
                  </a:schemeClr>
                </a:solidFill>
              </a:defRPr>
            </a:lvl3pPr>
            <a:lvl4pPr marL="0" indent="0">
              <a:lnSpc>
                <a:spcPct val="110000"/>
              </a:lnSpc>
              <a:spcBef>
                <a:spcPts val="600"/>
              </a:spcBef>
              <a:spcAft>
                <a:spcPts val="600"/>
              </a:spcAft>
              <a:buFontTx/>
              <a:buNone/>
              <a:defRPr sz="1200">
                <a:solidFill>
                  <a:schemeClr val="tx1">
                    <a:lumMod val="50000"/>
                    <a:lumOff val="50000"/>
                  </a:schemeClr>
                </a:solidFill>
              </a:defRPr>
            </a:lvl4pPr>
            <a:lvl5pPr marL="0" indent="0">
              <a:lnSpc>
                <a:spcPct val="110000"/>
              </a:lnSpc>
              <a:spcBef>
                <a:spcPts val="600"/>
              </a:spcBef>
              <a:spcAft>
                <a:spcPts val="600"/>
              </a:spcAft>
              <a:buFontTx/>
              <a:buNone/>
              <a:defRPr sz="1200">
                <a:solidFill>
                  <a:schemeClr val="tx1">
                    <a:lumMod val="50000"/>
                    <a:lumOff val="50000"/>
                  </a:schemeClr>
                </a:solidFill>
              </a:defRPr>
            </a:lvl5pPr>
            <a:lvl6pPr marL="0" indent="0">
              <a:lnSpc>
                <a:spcPct val="110000"/>
              </a:lnSpc>
              <a:spcBef>
                <a:spcPts val="600"/>
              </a:spcBef>
              <a:spcAft>
                <a:spcPts val="600"/>
              </a:spcAft>
              <a:buFontTx/>
              <a:buNone/>
              <a:defRPr sz="1200">
                <a:solidFill>
                  <a:schemeClr val="tx1">
                    <a:lumMod val="50000"/>
                    <a:lumOff val="50000"/>
                  </a:schemeClr>
                </a:solidFill>
              </a:defRPr>
            </a:lvl6pPr>
            <a:lvl7pPr marL="0" indent="0">
              <a:lnSpc>
                <a:spcPct val="110000"/>
              </a:lnSpc>
              <a:spcBef>
                <a:spcPts val="600"/>
              </a:spcBef>
              <a:spcAft>
                <a:spcPts val="600"/>
              </a:spcAft>
              <a:buFontTx/>
              <a:buNone/>
              <a:defRPr sz="1200">
                <a:solidFill>
                  <a:schemeClr val="tx1">
                    <a:lumMod val="50000"/>
                    <a:lumOff val="50000"/>
                  </a:schemeClr>
                </a:solidFill>
              </a:defRPr>
            </a:lvl7pPr>
            <a:lvl8pPr marL="0" indent="0">
              <a:lnSpc>
                <a:spcPct val="110000"/>
              </a:lnSpc>
              <a:spcBef>
                <a:spcPts val="600"/>
              </a:spcBef>
              <a:spcAft>
                <a:spcPts val="600"/>
              </a:spcAft>
              <a:buFontTx/>
              <a:buNone/>
              <a:defRPr sz="1200">
                <a:solidFill>
                  <a:schemeClr val="tx1">
                    <a:lumMod val="50000"/>
                    <a:lumOff val="50000"/>
                  </a:schemeClr>
                </a:solidFill>
              </a:defRPr>
            </a:lvl8pPr>
            <a:lvl9pPr marL="0" indent="0">
              <a:lnSpc>
                <a:spcPct val="110000"/>
              </a:lnSpc>
              <a:spcBef>
                <a:spcPts val="600"/>
              </a:spcBef>
              <a:spcAft>
                <a:spcPts val="600"/>
              </a:spcAft>
              <a:buFontTx/>
              <a:buNone/>
              <a:defRPr sz="1200">
                <a:solidFill>
                  <a:schemeClr val="tx1">
                    <a:lumMod val="50000"/>
                    <a:lumOff val="50000"/>
                  </a:schemeClr>
                </a:solidFill>
              </a:defRPr>
            </a:lvl9pPr>
          </a:lstStyle>
          <a:p>
            <a:pPr lvl="0"/>
            <a:r>
              <a:rPr lang="da-DK" dirty="0"/>
              <a:t>Klik for at tilføje dato, fx 1. januar 2023</a:t>
            </a:r>
          </a:p>
        </p:txBody>
      </p:sp>
      <p:pic>
        <p:nvPicPr>
          <p:cNvPr id="13" name="Logo RGB" hidden="1">
            <a:extLst>
              <a:ext uri="{FF2B5EF4-FFF2-40B4-BE49-F238E27FC236}">
                <a16:creationId xmlns:a16="http://schemas.microsoft.com/office/drawing/2014/main" id="{12E5B32F-ADE0-0BE7-A4FD-05CBB58D732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06400" y="406400"/>
            <a:ext cx="1590085" cy="806400"/>
          </a:xfrm>
          <a:prstGeom prst="rect">
            <a:avLst/>
          </a:prstGeom>
        </p:spPr>
      </p:pic>
      <p:sp>
        <p:nvSpPr>
          <p:cNvPr id="3" name="TextBox 2">
            <a:extLst>
              <a:ext uri="{FF2B5EF4-FFF2-40B4-BE49-F238E27FC236}">
                <a16:creationId xmlns:a16="http://schemas.microsoft.com/office/drawing/2014/main" id="{AAD87D64-1D5E-0CAB-BB21-DDD649A63D18}"/>
              </a:ext>
            </a:extLst>
          </p:cNvPr>
          <p:cNvSpPr txBox="1"/>
          <p:nvPr userDrawn="1"/>
        </p:nvSpPr>
        <p:spPr>
          <a:xfrm>
            <a:off x="-2743200" y="3807108"/>
            <a:ext cx="2595600" cy="3112222"/>
          </a:xfrm>
          <a:prstGeom prst="rect">
            <a:avLst/>
          </a:prstGeom>
          <a:noFill/>
          <a:ln w="12700">
            <a:solidFill>
              <a:schemeClr val="tx1">
                <a:lumMod val="50000"/>
                <a:lumOff val="50000"/>
              </a:schemeClr>
            </a:solidFill>
            <a:prstDash val="lgDash"/>
          </a:ln>
        </p:spPr>
        <p:txBody>
          <a:bodyPr wrap="square" lIns="162000" tIns="162000" rIns="162000" bIns="162000" rtlCol="0">
            <a:spAutoFit/>
          </a:bodyPr>
          <a:lstStyle/>
          <a:p>
            <a:pPr algn="l">
              <a:lnSpc>
                <a:spcPct val="110000"/>
              </a:lnSpc>
              <a:spcBef>
                <a:spcPts val="600"/>
              </a:spcBef>
              <a:spcAft>
                <a:spcPts val="600"/>
              </a:spcAft>
            </a:pPr>
            <a:r>
              <a:rPr lang="da-DK" sz="1200" b="1" dirty="0">
                <a:solidFill>
                  <a:schemeClr val="bg1"/>
                </a:solidFill>
              </a:rPr>
              <a:t>Udskift baggrundsbillede:</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Nulstil slide for at få billedet øverst</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Højreklik på billede og vælg ”Skift billede”</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Indsæt dit ønskede billede</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Højreklik på billedet, vælg </a:t>
            </a:r>
            <a:r>
              <a:rPr lang="da-DK" sz="1200" b="1" dirty="0">
                <a:solidFill>
                  <a:schemeClr val="bg1"/>
                </a:solidFill>
              </a:rPr>
              <a:t>Placer bagerst</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Justér evt. det mørke filter igen</a:t>
            </a:r>
          </a:p>
        </p:txBody>
      </p:sp>
      <p:sp>
        <p:nvSpPr>
          <p:cNvPr id="18" name="TextBox 17">
            <a:extLst>
              <a:ext uri="{FF2B5EF4-FFF2-40B4-BE49-F238E27FC236}">
                <a16:creationId xmlns:a16="http://schemas.microsoft.com/office/drawing/2014/main" id="{CAE0B00E-0867-6C07-51F2-15F772B9BA13}"/>
              </a:ext>
            </a:extLst>
          </p:cNvPr>
          <p:cNvSpPr txBox="1"/>
          <p:nvPr userDrawn="1"/>
        </p:nvSpPr>
        <p:spPr>
          <a:xfrm>
            <a:off x="-2743200" y="0"/>
            <a:ext cx="2597097" cy="3616975"/>
          </a:xfrm>
          <a:prstGeom prst="rect">
            <a:avLst/>
          </a:prstGeom>
          <a:noFill/>
          <a:ln w="12700">
            <a:solidFill>
              <a:schemeClr val="tx1">
                <a:lumMod val="50000"/>
                <a:lumOff val="50000"/>
              </a:schemeClr>
            </a:solidFill>
            <a:prstDash val="lgDash"/>
          </a:ln>
        </p:spPr>
        <p:txBody>
          <a:bodyPr wrap="square" lIns="162000" tIns="162000" rIns="162000" bIns="162000" rtlCol="0">
            <a:spAutoFit/>
          </a:bodyPr>
          <a:lstStyle/>
          <a:p>
            <a:pPr algn="l">
              <a:lnSpc>
                <a:spcPct val="110000"/>
              </a:lnSpc>
              <a:spcBef>
                <a:spcPts val="600"/>
              </a:spcBef>
              <a:spcAft>
                <a:spcPts val="600"/>
              </a:spcAft>
            </a:pPr>
            <a:r>
              <a:rPr lang="da-DK" sz="1200" b="1" dirty="0">
                <a:solidFill>
                  <a:schemeClr val="bg1"/>
                </a:solidFill>
              </a:rPr>
              <a:t>Indsæt baggrundsbillede:</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Klik på billedpladsholderens ramme, klik på fane Indsæt/ Billeder </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Højreklik på billedet, vælg </a:t>
            </a:r>
            <a:r>
              <a:rPr lang="da-DK" sz="1200" b="1" dirty="0">
                <a:solidFill>
                  <a:schemeClr val="bg1"/>
                </a:solidFill>
              </a:rPr>
              <a:t>Placer bagerst</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bg1"/>
                </a:solidFill>
              </a:rPr>
              <a:t>Mørkt filter og kronen bliver synlige. Ønsker du mørkere eller lysere filter, klik på filterets ramme, vælg </a:t>
            </a:r>
            <a:r>
              <a:rPr lang="da-DK" sz="1200" b="1" dirty="0">
                <a:solidFill>
                  <a:schemeClr val="bg1"/>
                </a:solidFill>
              </a:rPr>
              <a:t>Formater figur</a:t>
            </a:r>
            <a:r>
              <a:rPr lang="da-DK" sz="1200" b="0" dirty="0">
                <a:solidFill>
                  <a:schemeClr val="bg1"/>
                </a:solidFill>
              </a:rPr>
              <a:t> og justér </a:t>
            </a:r>
            <a:r>
              <a:rPr lang="da-DK" sz="1200" b="1" dirty="0">
                <a:solidFill>
                  <a:schemeClr val="bg1"/>
                </a:solidFill>
              </a:rPr>
              <a:t>Gennemsigtighed</a:t>
            </a:r>
            <a:r>
              <a:rPr lang="da-DK" sz="1200" b="0" dirty="0">
                <a:solidFill>
                  <a:schemeClr val="bg1"/>
                </a:solidFill>
              </a:rPr>
              <a:t>, mere end 45% for lysere, eller mindre end 45% for mørkere</a:t>
            </a:r>
          </a:p>
        </p:txBody>
      </p:sp>
      <p:pic>
        <p:nvPicPr>
          <p:cNvPr id="10" name="Billede 9"/>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410400" y="414000"/>
            <a:ext cx="2515395" cy="806400"/>
          </a:xfrm>
          <a:prstGeom prst="rect">
            <a:avLst/>
          </a:prstGeom>
        </p:spPr>
      </p:pic>
    </p:spTree>
    <p:extLst>
      <p:ext uri="{BB962C8B-B14F-4D97-AF65-F5344CB8AC3E}">
        <p14:creationId xmlns:p14="http://schemas.microsoft.com/office/powerpoint/2010/main" val="373668109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2E2706-87A9-DC95-346A-F7D524DE4DC8}"/>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Date Placeholder 6" hidden="1">
            <a:extLst>
              <a:ext uri="{FF2B5EF4-FFF2-40B4-BE49-F238E27FC236}">
                <a16:creationId xmlns:a16="http://schemas.microsoft.com/office/drawing/2014/main" id="{1429E5F2-0255-4760-9B2A-22AD360D02DE}"/>
              </a:ext>
            </a:extLst>
          </p:cNvPr>
          <p:cNvSpPr>
            <a:spLocks noGrp="1"/>
          </p:cNvSpPr>
          <p:nvPr>
            <p:ph type="dt" sz="half" idx="15"/>
          </p:nvPr>
        </p:nvSpPr>
        <p:spPr>
          <a:xfrm>
            <a:off x="0" y="6858000"/>
            <a:ext cx="0" cy="0"/>
          </a:xfrm>
        </p:spPr>
        <p:txBody>
          <a:bodyPr/>
          <a:lstStyle>
            <a:lvl1pPr>
              <a:defRPr sz="100">
                <a:noFill/>
              </a:defRPr>
            </a:lvl1pPr>
          </a:lstStyle>
          <a:p>
            <a:fld id="{AC515801-AD68-47BC-9786-FEFFB5AD5249}" type="datetime2">
              <a:rPr lang="da-DK" smtClean="0"/>
              <a:t>18. februar 2026</a:t>
            </a:fld>
            <a:endParaRPr lang="da-DK" dirty="0"/>
          </a:p>
        </p:txBody>
      </p:sp>
      <p:sp>
        <p:nvSpPr>
          <p:cNvPr id="9" name="Footer Placeholder 8" hidden="1">
            <a:extLst>
              <a:ext uri="{FF2B5EF4-FFF2-40B4-BE49-F238E27FC236}">
                <a16:creationId xmlns:a16="http://schemas.microsoft.com/office/drawing/2014/main" id="{828D70AA-4CBD-4E0A-BDA8-1D9034F361EA}"/>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3" name="Title 2">
            <a:extLst>
              <a:ext uri="{FF2B5EF4-FFF2-40B4-BE49-F238E27FC236}">
                <a16:creationId xmlns:a16="http://schemas.microsoft.com/office/drawing/2014/main" id="{9ACD22E9-9AE9-424B-A7A1-AFD0F990FCCC}"/>
              </a:ext>
            </a:extLst>
          </p:cNvPr>
          <p:cNvSpPr>
            <a:spLocks noGrp="1"/>
          </p:cNvSpPr>
          <p:nvPr>
            <p:ph type="title" hasCustomPrompt="1"/>
          </p:nvPr>
        </p:nvSpPr>
        <p:spPr>
          <a:xfrm>
            <a:off x="812800" y="743658"/>
            <a:ext cx="6502400" cy="641927"/>
          </a:xfrm>
        </p:spPr>
        <p:txBody>
          <a:bodyPr/>
          <a:lstStyle>
            <a:lvl1pPr>
              <a:defRPr sz="4200"/>
            </a:lvl1pPr>
          </a:lstStyle>
          <a:p>
            <a:r>
              <a:rPr lang="da-DK" dirty="0"/>
              <a:t>Tilføj agendatitel</a:t>
            </a:r>
          </a:p>
        </p:txBody>
      </p:sp>
      <p:sp>
        <p:nvSpPr>
          <p:cNvPr id="7" name="Text Placeholder 2"/>
          <p:cNvSpPr>
            <a:spLocks noGrp="1"/>
          </p:cNvSpPr>
          <p:nvPr>
            <p:ph type="body" sz="quarter" idx="13" hasCustomPrompt="1"/>
          </p:nvPr>
        </p:nvSpPr>
        <p:spPr>
          <a:xfrm>
            <a:off x="812799" y="1968499"/>
            <a:ext cx="6502401" cy="3670299"/>
          </a:xfrm>
        </p:spPr>
        <p:txBody>
          <a:bodyPr/>
          <a:lstStyle>
            <a:lvl1pPr marL="266400" indent="-266400">
              <a:spcBef>
                <a:spcPts val="800"/>
              </a:spcBef>
              <a:spcAft>
                <a:spcPts val="800"/>
              </a:spcAft>
              <a:buFont typeface="+mj-lt"/>
              <a:buAutoNum type="arabicPeriod"/>
              <a:defRPr sz="2000" b="0">
                <a:solidFill>
                  <a:schemeClr val="accent1"/>
                </a:solidFill>
              </a:defRPr>
            </a:lvl1pPr>
            <a:lvl2pPr marL="446400" indent="-266400">
              <a:lnSpc>
                <a:spcPct val="100000"/>
              </a:lnSpc>
              <a:spcBef>
                <a:spcPts val="0"/>
              </a:spcBef>
              <a:spcAft>
                <a:spcPts val="600"/>
              </a:spcAft>
              <a:buFont typeface="+mj-lt"/>
              <a:buAutoNum type="alphaLcPeriod"/>
              <a:defRPr sz="1600" b="0">
                <a:solidFill>
                  <a:schemeClr val="accent1"/>
                </a:solidFill>
              </a:defRPr>
            </a:lvl2pPr>
            <a:lvl3pPr marL="446400" indent="-266400">
              <a:lnSpc>
                <a:spcPct val="100000"/>
              </a:lnSpc>
              <a:spcBef>
                <a:spcPts val="0"/>
              </a:spcBef>
              <a:spcAft>
                <a:spcPts val="600"/>
              </a:spcAft>
              <a:buFont typeface="+mj-lt"/>
              <a:buAutoNum type="alphaLcPeriod"/>
              <a:defRPr sz="1600" b="0">
                <a:solidFill>
                  <a:schemeClr val="tx2"/>
                </a:solidFill>
              </a:defRPr>
            </a:lvl3pPr>
            <a:lvl4pPr marL="446400" indent="-266400">
              <a:lnSpc>
                <a:spcPct val="100000"/>
              </a:lnSpc>
              <a:spcBef>
                <a:spcPts val="0"/>
              </a:spcBef>
              <a:spcAft>
                <a:spcPts val="600"/>
              </a:spcAft>
              <a:buFont typeface="+mj-lt"/>
              <a:buAutoNum type="alphaLcPeriod"/>
              <a:defRPr sz="1600" b="0">
                <a:solidFill>
                  <a:schemeClr val="tx2"/>
                </a:solidFill>
              </a:defRPr>
            </a:lvl4pPr>
            <a:lvl5pPr marL="446400" indent="-266400">
              <a:lnSpc>
                <a:spcPct val="100000"/>
              </a:lnSpc>
              <a:spcBef>
                <a:spcPts val="0"/>
              </a:spcBef>
              <a:spcAft>
                <a:spcPts val="600"/>
              </a:spcAft>
              <a:buFont typeface="+mj-lt"/>
              <a:buAutoNum type="alphaLcPeriod"/>
              <a:defRPr sz="1600" b="0">
                <a:solidFill>
                  <a:schemeClr val="tx2"/>
                </a:solidFill>
              </a:defRPr>
            </a:lvl5pPr>
            <a:lvl6pPr marL="446400" indent="-266400">
              <a:lnSpc>
                <a:spcPct val="100000"/>
              </a:lnSpc>
              <a:spcBef>
                <a:spcPts val="0"/>
              </a:spcBef>
              <a:spcAft>
                <a:spcPts val="600"/>
              </a:spcAft>
              <a:buFont typeface="+mj-lt"/>
              <a:buAutoNum type="alphaLcPeriod"/>
              <a:defRPr sz="1600" b="0">
                <a:solidFill>
                  <a:schemeClr val="tx2"/>
                </a:solidFill>
              </a:defRPr>
            </a:lvl6pPr>
            <a:lvl7pPr marL="446400" indent="-266400">
              <a:lnSpc>
                <a:spcPct val="100000"/>
              </a:lnSpc>
              <a:spcBef>
                <a:spcPts val="0"/>
              </a:spcBef>
              <a:spcAft>
                <a:spcPts val="600"/>
              </a:spcAft>
              <a:buFont typeface="+mj-lt"/>
              <a:buAutoNum type="alphaLcPeriod"/>
              <a:defRPr sz="1600" b="0">
                <a:solidFill>
                  <a:schemeClr val="tx2"/>
                </a:solidFill>
              </a:defRPr>
            </a:lvl7pPr>
            <a:lvl8pPr marL="446400" indent="-266400">
              <a:lnSpc>
                <a:spcPct val="100000"/>
              </a:lnSpc>
              <a:spcBef>
                <a:spcPts val="0"/>
              </a:spcBef>
              <a:spcAft>
                <a:spcPts val="600"/>
              </a:spcAft>
              <a:buFont typeface="+mj-lt"/>
              <a:buAutoNum type="alphaLcPeriod"/>
              <a:defRPr sz="1600" b="0">
                <a:solidFill>
                  <a:schemeClr val="tx2"/>
                </a:solidFill>
              </a:defRPr>
            </a:lvl8pPr>
            <a:lvl9pPr marL="446400" indent="-266400">
              <a:lnSpc>
                <a:spcPct val="100000"/>
              </a:lnSpc>
              <a:spcBef>
                <a:spcPts val="0"/>
              </a:spcBef>
              <a:spcAft>
                <a:spcPts val="600"/>
              </a:spcAft>
              <a:buFont typeface="+mj-lt"/>
              <a:buAutoNum type="alphaLcPeriod"/>
              <a:defRPr sz="1600" b="0">
                <a:solidFill>
                  <a:schemeClr val="tx2"/>
                </a:solidFill>
              </a:defRPr>
            </a:lvl9pPr>
          </a:lstStyle>
          <a:p>
            <a:pPr lvl="0"/>
            <a:r>
              <a:rPr lang="da-DK" noProof="0" dirty="0"/>
              <a:t>Klik for at tilføje agendapunkt                                       Klik på Forøg listeniveau for at se næste tekstformat   Klik på Formindsk listeniveau for at se foregående tekstformat </a:t>
            </a:r>
          </a:p>
          <a:p>
            <a:pPr lvl="1"/>
            <a:r>
              <a:rPr lang="da-DK" noProof="0" dirty="0"/>
              <a:t>Andet niveau</a:t>
            </a:r>
          </a:p>
        </p:txBody>
      </p:sp>
      <p:sp>
        <p:nvSpPr>
          <p:cNvPr id="4" name="Pladsholder til slidenummer 3">
            <a:extLst>
              <a:ext uri="{FF2B5EF4-FFF2-40B4-BE49-F238E27FC236}">
                <a16:creationId xmlns:a16="http://schemas.microsoft.com/office/drawing/2014/main" id="{BC6BCB1F-D679-7455-E2A3-AE25E97E0EB7}"/>
              </a:ext>
            </a:extLst>
          </p:cNvPr>
          <p:cNvSpPr>
            <a:spLocks noGrp="1"/>
          </p:cNvSpPr>
          <p:nvPr>
            <p:ph type="sldNum" sz="quarter" idx="17"/>
          </p:nvPr>
        </p:nvSpPr>
        <p:spPr/>
        <p:txBody>
          <a:bodyPr/>
          <a:lstStyle/>
          <a:p>
            <a:fld id="{24C8C45C-947F-4981-8B3F-4F32E973C901}" type="slidenum">
              <a:rPr lang="da-DK" smtClean="0"/>
              <a:pPr/>
              <a:t>‹nr.›</a:t>
            </a:fld>
            <a:endParaRPr lang="da-DK" dirty="0"/>
          </a:p>
        </p:txBody>
      </p:sp>
      <p:pic>
        <p:nvPicPr>
          <p:cNvPr id="5" name="Graphic 10">
            <a:extLst>
              <a:ext uri="{FF2B5EF4-FFF2-40B4-BE49-F238E27FC236}">
                <a16:creationId xmlns:a16="http://schemas.microsoft.com/office/drawing/2014/main" id="{74B3F215-D621-C284-F011-8901FAEA86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000" y="2740444"/>
            <a:ext cx="3251200" cy="2898356"/>
          </a:xfrm>
          <a:prstGeom prst="rect">
            <a:avLst/>
          </a:prstGeom>
        </p:spPr>
      </p:pic>
    </p:spTree>
    <p:extLst>
      <p:ext uri="{BB962C8B-B14F-4D97-AF65-F5344CB8AC3E}">
        <p14:creationId xmlns:p14="http://schemas.microsoft.com/office/powerpoint/2010/main" val="29207178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Kapitel">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649D45-51C1-97B2-2B6C-E9D08F82C4B8}"/>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Date Placeholder 6" hidden="1">
            <a:extLst>
              <a:ext uri="{FF2B5EF4-FFF2-40B4-BE49-F238E27FC236}">
                <a16:creationId xmlns:a16="http://schemas.microsoft.com/office/drawing/2014/main" id="{EC4984FD-C954-4704-8EAD-D63D90C9952D}"/>
              </a:ext>
            </a:extLst>
          </p:cNvPr>
          <p:cNvSpPr>
            <a:spLocks noGrp="1"/>
          </p:cNvSpPr>
          <p:nvPr>
            <p:ph type="dt" sz="half" idx="15"/>
          </p:nvPr>
        </p:nvSpPr>
        <p:spPr>
          <a:xfrm>
            <a:off x="0" y="6858000"/>
            <a:ext cx="0" cy="0"/>
          </a:xfrm>
        </p:spPr>
        <p:txBody>
          <a:bodyPr/>
          <a:lstStyle>
            <a:lvl1pPr>
              <a:defRPr sz="100">
                <a:noFill/>
              </a:defRPr>
            </a:lvl1pPr>
          </a:lstStyle>
          <a:p>
            <a:fld id="{C6EC6C57-E07C-4B44-997E-0E66161001C0}" type="datetime2">
              <a:rPr lang="da-DK" smtClean="0"/>
              <a:t>18. februar 2026</a:t>
            </a:fld>
            <a:endParaRPr lang="da-DK" dirty="0"/>
          </a:p>
        </p:txBody>
      </p:sp>
      <p:sp>
        <p:nvSpPr>
          <p:cNvPr id="9" name="Footer Placeholder 8" hidden="1">
            <a:extLst>
              <a:ext uri="{FF2B5EF4-FFF2-40B4-BE49-F238E27FC236}">
                <a16:creationId xmlns:a16="http://schemas.microsoft.com/office/drawing/2014/main" id="{E9C8E5B9-7CE0-43DA-AD39-74ECF3AC709B}"/>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2" name="Title 1"/>
          <p:cNvSpPr>
            <a:spLocks noGrp="1"/>
          </p:cNvSpPr>
          <p:nvPr>
            <p:ph type="ctrTitle" hasCustomPrompt="1"/>
          </p:nvPr>
        </p:nvSpPr>
        <p:spPr>
          <a:xfrm>
            <a:off x="812800" y="4399527"/>
            <a:ext cx="7317678" cy="1239273"/>
          </a:xfrm>
        </p:spPr>
        <p:txBody>
          <a:bodyPr rIns="0" anchor="t" anchorCtr="0"/>
          <a:lstStyle>
            <a:lvl1pPr algn="l">
              <a:defRPr sz="4200">
                <a:solidFill>
                  <a:schemeClr val="accent1"/>
                </a:solidFill>
              </a:defRPr>
            </a:lvl1pPr>
          </a:lstStyle>
          <a:p>
            <a:r>
              <a:rPr lang="da-DK" dirty="0"/>
              <a:t>Klik for at tilføje titel</a:t>
            </a:r>
          </a:p>
        </p:txBody>
      </p:sp>
      <p:sp>
        <p:nvSpPr>
          <p:cNvPr id="3" name="Subtitle 2"/>
          <p:cNvSpPr>
            <a:spLocks noGrp="1"/>
          </p:cNvSpPr>
          <p:nvPr>
            <p:ph type="subTitle" idx="1" hasCustomPrompt="1"/>
          </p:nvPr>
        </p:nvSpPr>
        <p:spPr>
          <a:xfrm>
            <a:off x="812800" y="3490021"/>
            <a:ext cx="7317676" cy="672562"/>
          </a:xfrm>
        </p:spPr>
        <p:txBody>
          <a:bodyPr rIns="0" anchor="b" anchorCtr="0"/>
          <a:lstStyle>
            <a:lvl1pPr marL="0" indent="0" algn="l">
              <a:lnSpc>
                <a:spcPct val="90000"/>
              </a:lnSpc>
              <a:spcBef>
                <a:spcPts val="0"/>
              </a:spcBef>
              <a:spcAft>
                <a:spcPts val="0"/>
              </a:spcAft>
              <a:buFont typeface="Arial" panose="020B0604020202020204" pitchFamily="34" charset="0"/>
              <a:buNone/>
              <a:defRPr sz="4200" b="1" spc="-70" baseline="0">
                <a:solidFill>
                  <a:schemeClr val="accent4">
                    <a:lumMod val="60000"/>
                    <a:lumOff val="40000"/>
                  </a:schemeClr>
                </a:solidFill>
              </a:defRPr>
            </a:lvl1pPr>
            <a:lvl2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2pPr>
            <a:lvl3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3pPr>
            <a:lvl4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4pPr>
            <a:lvl5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5pPr>
            <a:lvl6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6pPr>
            <a:lvl7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7pPr>
            <a:lvl8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8pPr>
            <a:lvl9pPr marL="0" indent="0" algn="l">
              <a:lnSpc>
                <a:spcPct val="90000"/>
              </a:lnSpc>
              <a:spcBef>
                <a:spcPts val="0"/>
              </a:spcBef>
              <a:spcAft>
                <a:spcPts val="0"/>
              </a:spcAft>
              <a:buFont typeface="Arial" panose="020B0604020202020204" pitchFamily="34" charset="0"/>
              <a:buChar char="​"/>
              <a:tabLst/>
              <a:defRPr sz="4200" b="1">
                <a:solidFill>
                  <a:schemeClr val="accent4">
                    <a:lumMod val="60000"/>
                    <a:lumOff val="40000"/>
                  </a:schemeClr>
                </a:solidFill>
              </a:defRPr>
            </a:lvl9pPr>
          </a:lstStyle>
          <a:p>
            <a:r>
              <a:rPr lang="da-DK" dirty="0"/>
              <a:t>Tilføj fx 01</a:t>
            </a:r>
          </a:p>
        </p:txBody>
      </p:sp>
      <p:sp>
        <p:nvSpPr>
          <p:cNvPr id="5" name="Pladsholder til slidenummer 4">
            <a:extLst>
              <a:ext uri="{FF2B5EF4-FFF2-40B4-BE49-F238E27FC236}">
                <a16:creationId xmlns:a16="http://schemas.microsoft.com/office/drawing/2014/main" id="{009134B4-BBCE-33E6-826D-5A53AE80B572}"/>
              </a:ext>
            </a:extLst>
          </p:cNvPr>
          <p:cNvSpPr>
            <a:spLocks noGrp="1"/>
          </p:cNvSpPr>
          <p:nvPr>
            <p:ph type="sldNum" sz="quarter" idx="17"/>
          </p:nvPr>
        </p:nvSpPr>
        <p:spPr/>
        <p:txBody>
          <a:bodyPr/>
          <a:lstStyle/>
          <a:p>
            <a:fld id="{24C8C45C-947F-4981-8B3F-4F32E973C901}" type="slidenum">
              <a:rPr lang="da-DK" smtClean="0"/>
              <a:pPr/>
              <a:t>‹nr.›</a:t>
            </a:fld>
            <a:endParaRPr lang="da-DK" dirty="0"/>
          </a:p>
        </p:txBody>
      </p:sp>
      <p:pic>
        <p:nvPicPr>
          <p:cNvPr id="7" name="Graphic 4">
            <a:extLst>
              <a:ext uri="{FF2B5EF4-FFF2-40B4-BE49-F238E27FC236}">
                <a16:creationId xmlns:a16="http://schemas.microsoft.com/office/drawing/2014/main" id="{A28CAE69-11D3-99F0-F0E4-8FB4408ACD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000" y="2740444"/>
            <a:ext cx="3251200" cy="2898356"/>
          </a:xfrm>
          <a:prstGeom prst="rect">
            <a:avLst/>
          </a:prstGeom>
        </p:spPr>
      </p:pic>
    </p:spTree>
    <p:extLst>
      <p:ext uri="{BB962C8B-B14F-4D97-AF65-F5344CB8AC3E}">
        <p14:creationId xmlns:p14="http://schemas.microsoft.com/office/powerpoint/2010/main" val="352613928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el og indhold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6C70-5F51-4B56-B9D6-2161E2F1332B}"/>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6502401" cy="3606800"/>
          </a:xfrm>
        </p:spPr>
        <p:txBody>
          <a:bodyPr/>
          <a:lstStyle>
            <a:lvl1pPr>
              <a:defRPr/>
            </a:lvl1pPr>
            <a:lvl2pPr>
              <a:defRPr/>
            </a:lvl2pPr>
            <a:lvl3pPr>
              <a:defRPr/>
            </a:lvl3pPr>
            <a:lvl4pPr>
              <a:defRPr/>
            </a:lvl4pPr>
            <a:lvl5pPr>
              <a:defRPr>
                <a:solidFill>
                  <a:schemeClr val="accent1"/>
                </a:solidFill>
              </a:defRPr>
            </a:lvl5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p:txBody>
      </p:sp>
      <p:sp>
        <p:nvSpPr>
          <p:cNvPr id="4" name="Date Placeholder 3" hidden="1">
            <a:extLst>
              <a:ext uri="{FF2B5EF4-FFF2-40B4-BE49-F238E27FC236}">
                <a16:creationId xmlns:a16="http://schemas.microsoft.com/office/drawing/2014/main" id="{A8D7B535-415A-41F4-AFE0-6FFBBBD7631B}"/>
              </a:ext>
            </a:extLst>
          </p:cNvPr>
          <p:cNvSpPr>
            <a:spLocks noGrp="1"/>
          </p:cNvSpPr>
          <p:nvPr>
            <p:ph type="dt" sz="half" idx="10"/>
          </p:nvPr>
        </p:nvSpPr>
        <p:spPr/>
        <p:txBody>
          <a:bodyPr/>
          <a:lstStyle/>
          <a:p>
            <a:fld id="{FA532F53-CC62-4553-9D43-03DE52C486B3}"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12CFB2E6-561D-40B3-AC0C-DD0BE409F019}"/>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0EA510CB-1580-43BE-BB77-910FF9E78674}"/>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4389944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 og indhold 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15F8B7-992F-CD7C-1067-88371064A0DC}"/>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C6AD6C70-5F51-4B56-B9D6-2161E2F1332B}"/>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6502401"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 </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p:txBody>
      </p:sp>
      <p:sp>
        <p:nvSpPr>
          <p:cNvPr id="4" name="Date Placeholder 3" hidden="1">
            <a:extLst>
              <a:ext uri="{FF2B5EF4-FFF2-40B4-BE49-F238E27FC236}">
                <a16:creationId xmlns:a16="http://schemas.microsoft.com/office/drawing/2014/main" id="{A8D7B535-415A-41F4-AFE0-6FFBBBD7631B}"/>
              </a:ext>
            </a:extLst>
          </p:cNvPr>
          <p:cNvSpPr>
            <a:spLocks noGrp="1"/>
          </p:cNvSpPr>
          <p:nvPr>
            <p:ph type="dt" sz="half" idx="10"/>
          </p:nvPr>
        </p:nvSpPr>
        <p:spPr/>
        <p:txBody>
          <a:bodyPr/>
          <a:lstStyle/>
          <a:p>
            <a:fld id="{79FE527D-4DAF-4B54-B0BF-869BC0806E2F}"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12CFB2E6-561D-40B3-AC0C-DD0BE409F019}"/>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0EA510CB-1580-43BE-BB77-910FF9E78674}"/>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41762410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og indhold C">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15F8B7-992F-CD7C-1067-88371064A0DC}"/>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C6AD6C70-5F51-4B56-B9D6-2161E2F1332B}"/>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6502401"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p:txBody>
      </p:sp>
      <p:sp>
        <p:nvSpPr>
          <p:cNvPr id="4" name="Date Placeholder 3" hidden="1">
            <a:extLst>
              <a:ext uri="{FF2B5EF4-FFF2-40B4-BE49-F238E27FC236}">
                <a16:creationId xmlns:a16="http://schemas.microsoft.com/office/drawing/2014/main" id="{A8D7B535-415A-41F4-AFE0-6FFBBBD7631B}"/>
              </a:ext>
            </a:extLst>
          </p:cNvPr>
          <p:cNvSpPr>
            <a:spLocks noGrp="1"/>
          </p:cNvSpPr>
          <p:nvPr>
            <p:ph type="dt" sz="half" idx="10"/>
          </p:nvPr>
        </p:nvSpPr>
        <p:spPr/>
        <p:txBody>
          <a:bodyPr/>
          <a:lstStyle/>
          <a:p>
            <a:fld id="{DA9BF770-4F7A-47EE-9095-4C2C9343F5CB}"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12CFB2E6-561D-40B3-AC0C-DD0BE409F019}"/>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0EA510CB-1580-43BE-BB77-910FF9E78674}"/>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8291089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 indhold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0754-C2CE-4CB8-A5E2-AD2A724C0A6F}"/>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4876801" cy="3606800"/>
          </a:xfrm>
        </p:spPr>
        <p:txBody>
          <a:bodyPr/>
          <a:lstStyle>
            <a:lvl1pPr>
              <a:defRPr/>
            </a:lvl1pPr>
            <a:lvl5pPr>
              <a:defRPr>
                <a:solidFill>
                  <a:schemeClr val="accent1"/>
                </a:solidFill>
              </a:defRPr>
            </a:lvl5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a:p>
            <a:pPr lvl="6"/>
            <a:endParaRPr lang="da-DK" noProof="0" dirty="0"/>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502400" y="2032000"/>
            <a:ext cx="4876800" cy="3606800"/>
          </a:xfrm>
        </p:spPr>
        <p:txBody>
          <a:bodyPr/>
          <a:lstStyle>
            <a:lvl1pPr>
              <a:defRPr/>
            </a:lvl1pPr>
            <a:lvl5pPr>
              <a:defRPr>
                <a:solidFill>
                  <a:schemeClr val="accent1"/>
                </a:solidFill>
              </a:defRPr>
            </a:lvl5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a:p>
            <a:pPr lvl="6"/>
            <a:endParaRPr lang="da-DK" noProof="0" dirty="0"/>
          </a:p>
        </p:txBody>
      </p:sp>
      <p:sp>
        <p:nvSpPr>
          <p:cNvPr id="4" name="Date Placeholder 3" hidden="1">
            <a:extLst>
              <a:ext uri="{FF2B5EF4-FFF2-40B4-BE49-F238E27FC236}">
                <a16:creationId xmlns:a16="http://schemas.microsoft.com/office/drawing/2014/main" id="{6FEB6DD9-734A-4FA8-A1CB-C1C36D645FB6}"/>
              </a:ext>
            </a:extLst>
          </p:cNvPr>
          <p:cNvSpPr>
            <a:spLocks noGrp="1"/>
          </p:cNvSpPr>
          <p:nvPr>
            <p:ph type="dt" sz="half" idx="10"/>
          </p:nvPr>
        </p:nvSpPr>
        <p:spPr/>
        <p:txBody>
          <a:bodyPr/>
          <a:lstStyle/>
          <a:p>
            <a:fld id="{26078736-8A73-4C46-99F0-3F18846D973B}"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DAD15D48-4ED7-45AA-998F-4E4EAC08EE61}"/>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6FF0DB9D-F098-4650-9BA3-F7CF306A2AB6}"/>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115104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Kapitel">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649D45-51C1-97B2-2B6C-E9D08F82C4B8}"/>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8" name="Date Placeholder 6" hidden="1">
            <a:extLst>
              <a:ext uri="{FF2B5EF4-FFF2-40B4-BE49-F238E27FC236}">
                <a16:creationId xmlns:a16="http://schemas.microsoft.com/office/drawing/2014/main" id="{EC4984FD-C954-4704-8EAD-D63D90C9952D}"/>
              </a:ext>
            </a:extLst>
          </p:cNvPr>
          <p:cNvSpPr>
            <a:spLocks noGrp="1"/>
          </p:cNvSpPr>
          <p:nvPr>
            <p:ph type="dt" sz="half" idx="15"/>
          </p:nvPr>
        </p:nvSpPr>
        <p:spPr>
          <a:xfrm>
            <a:off x="0" y="6858000"/>
            <a:ext cx="0" cy="0"/>
          </a:xfrm>
        </p:spPr>
        <p:txBody>
          <a:bodyPr/>
          <a:lstStyle>
            <a:lvl1pPr>
              <a:defRPr sz="100">
                <a:noFill/>
              </a:defRPr>
            </a:lvl1pPr>
          </a:lstStyle>
          <a:p>
            <a:fld id="{C6EC6C57-E07C-4B44-997E-0E66161001C0}" type="datetime2">
              <a:rPr lang="da-DK" smtClean="0"/>
              <a:t>18. februar 2026</a:t>
            </a:fld>
            <a:endParaRPr lang="da-DK" dirty="0"/>
          </a:p>
        </p:txBody>
      </p:sp>
      <p:sp>
        <p:nvSpPr>
          <p:cNvPr id="9" name="Footer Placeholder 8" hidden="1">
            <a:extLst>
              <a:ext uri="{FF2B5EF4-FFF2-40B4-BE49-F238E27FC236}">
                <a16:creationId xmlns:a16="http://schemas.microsoft.com/office/drawing/2014/main" id="{E9C8E5B9-7CE0-43DA-AD39-74ECF3AC709B}"/>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2" name="Title 1"/>
          <p:cNvSpPr>
            <a:spLocks noGrp="1"/>
          </p:cNvSpPr>
          <p:nvPr>
            <p:ph type="ctrTitle" hasCustomPrompt="1"/>
          </p:nvPr>
        </p:nvSpPr>
        <p:spPr>
          <a:xfrm>
            <a:off x="812800" y="4399527"/>
            <a:ext cx="7317678" cy="1239273"/>
          </a:xfrm>
        </p:spPr>
        <p:txBody>
          <a:bodyPr rIns="0" anchor="t" anchorCtr="0"/>
          <a:lstStyle>
            <a:lvl1pPr algn="l">
              <a:defRPr sz="4200">
                <a:solidFill>
                  <a:schemeClr val="accent1"/>
                </a:solidFill>
              </a:defRPr>
            </a:lvl1pPr>
          </a:lstStyle>
          <a:p>
            <a:r>
              <a:rPr lang="da-DK" dirty="0"/>
              <a:t>Klik for at tilføje titel</a:t>
            </a:r>
          </a:p>
        </p:txBody>
      </p:sp>
      <p:sp>
        <p:nvSpPr>
          <p:cNvPr id="3" name="Subtitle 2"/>
          <p:cNvSpPr>
            <a:spLocks noGrp="1"/>
          </p:cNvSpPr>
          <p:nvPr>
            <p:ph type="subTitle" idx="1" hasCustomPrompt="1"/>
          </p:nvPr>
        </p:nvSpPr>
        <p:spPr>
          <a:xfrm>
            <a:off x="812800" y="3490021"/>
            <a:ext cx="7317676" cy="672562"/>
          </a:xfrm>
        </p:spPr>
        <p:txBody>
          <a:bodyPr rIns="0" anchor="b" anchorCtr="0"/>
          <a:lstStyle>
            <a:lvl1pPr marL="0" indent="0" algn="l">
              <a:lnSpc>
                <a:spcPct val="90000"/>
              </a:lnSpc>
              <a:spcBef>
                <a:spcPts val="0"/>
              </a:spcBef>
              <a:spcAft>
                <a:spcPts val="0"/>
              </a:spcAft>
              <a:buFont typeface="Arial" panose="020B0604020202020204" pitchFamily="34" charset="0"/>
              <a:buNone/>
              <a:defRPr sz="4200" b="1" spc="-70" baseline="0">
                <a:solidFill>
                  <a:schemeClr val="accent4">
                    <a:lumMod val="60000"/>
                    <a:lumOff val="40000"/>
                  </a:schemeClr>
                </a:solidFill>
              </a:defRPr>
            </a:lvl1pPr>
            <a:lvl2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2pPr>
            <a:lvl3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3pPr>
            <a:lvl4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4pPr>
            <a:lvl5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5pPr>
            <a:lvl6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6pPr>
            <a:lvl7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7pPr>
            <a:lvl8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8pPr>
            <a:lvl9pPr marL="0" indent="0" algn="l">
              <a:lnSpc>
                <a:spcPct val="90000"/>
              </a:lnSpc>
              <a:spcBef>
                <a:spcPts val="0"/>
              </a:spcBef>
              <a:spcAft>
                <a:spcPts val="0"/>
              </a:spcAft>
              <a:buFont typeface="Arial" panose="020B0604020202020204" pitchFamily="34" charset="0"/>
              <a:buChar char="​"/>
              <a:tabLst/>
              <a:defRPr sz="4200" b="1">
                <a:solidFill>
                  <a:schemeClr val="accent4">
                    <a:lumMod val="60000"/>
                    <a:lumOff val="40000"/>
                  </a:schemeClr>
                </a:solidFill>
              </a:defRPr>
            </a:lvl9pPr>
          </a:lstStyle>
          <a:p>
            <a:r>
              <a:rPr lang="da-DK" dirty="0"/>
              <a:t>Tilføj fx 01</a:t>
            </a:r>
          </a:p>
        </p:txBody>
      </p:sp>
      <p:sp>
        <p:nvSpPr>
          <p:cNvPr id="5" name="Pladsholder til slidenummer 4">
            <a:extLst>
              <a:ext uri="{FF2B5EF4-FFF2-40B4-BE49-F238E27FC236}">
                <a16:creationId xmlns:a16="http://schemas.microsoft.com/office/drawing/2014/main" id="{009134B4-BBCE-33E6-826D-5A53AE80B572}"/>
              </a:ext>
            </a:extLst>
          </p:cNvPr>
          <p:cNvSpPr>
            <a:spLocks noGrp="1"/>
          </p:cNvSpPr>
          <p:nvPr>
            <p:ph type="sldNum" sz="quarter" idx="17"/>
          </p:nvPr>
        </p:nvSpPr>
        <p:spPr/>
        <p:txBody>
          <a:bodyPr/>
          <a:lstStyle/>
          <a:p>
            <a:fld id="{24C8C45C-947F-4981-8B3F-4F32E973C901}" type="slidenum">
              <a:rPr lang="da-DK" smtClean="0"/>
              <a:pPr/>
              <a:t>‹nr.›</a:t>
            </a:fld>
            <a:endParaRPr lang="da-DK" dirty="0"/>
          </a:p>
        </p:txBody>
      </p:sp>
      <p:pic>
        <p:nvPicPr>
          <p:cNvPr id="7" name="Graphic 4">
            <a:extLst>
              <a:ext uri="{FF2B5EF4-FFF2-40B4-BE49-F238E27FC236}">
                <a16:creationId xmlns:a16="http://schemas.microsoft.com/office/drawing/2014/main" id="{A28CAE69-11D3-99F0-F0E4-8FB4408ACD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000" y="2740444"/>
            <a:ext cx="3251200" cy="2898356"/>
          </a:xfrm>
          <a:prstGeom prst="rect">
            <a:avLst/>
          </a:prstGeom>
        </p:spPr>
      </p:pic>
    </p:spTree>
    <p:extLst>
      <p:ext uri="{BB962C8B-B14F-4D97-AF65-F5344CB8AC3E}">
        <p14:creationId xmlns:p14="http://schemas.microsoft.com/office/powerpoint/2010/main" val="1971382265"/>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 indhold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5A1F2D-F0D9-D704-6D47-D5BA413A712B}"/>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D9F50754-C2CE-4CB8-A5E2-AD2A724C0A6F}"/>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4876801"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502400" y="2032000"/>
            <a:ext cx="4876800"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4" name="Date Placeholder 3" hidden="1">
            <a:extLst>
              <a:ext uri="{FF2B5EF4-FFF2-40B4-BE49-F238E27FC236}">
                <a16:creationId xmlns:a16="http://schemas.microsoft.com/office/drawing/2014/main" id="{6FEB6DD9-734A-4FA8-A1CB-C1C36D645FB6}"/>
              </a:ext>
            </a:extLst>
          </p:cNvPr>
          <p:cNvSpPr>
            <a:spLocks noGrp="1"/>
          </p:cNvSpPr>
          <p:nvPr>
            <p:ph type="dt" sz="half" idx="10"/>
          </p:nvPr>
        </p:nvSpPr>
        <p:spPr/>
        <p:txBody>
          <a:bodyPr/>
          <a:lstStyle/>
          <a:p>
            <a:fld id="{E981CBAE-8A2A-4D9D-B6B8-D09E2EA893EF}"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DAD15D48-4ED7-45AA-998F-4E4EAC08EE61}"/>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6FF0DB9D-F098-4650-9BA3-F7CF306A2AB6}"/>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658924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 indhold 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5A1F2D-F0D9-D704-6D47-D5BA413A712B}"/>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D9F50754-C2CE-4CB8-A5E2-AD2A724C0A6F}"/>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4876801"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502400" y="2032000"/>
            <a:ext cx="4876800"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4" name="Date Placeholder 3" hidden="1">
            <a:extLst>
              <a:ext uri="{FF2B5EF4-FFF2-40B4-BE49-F238E27FC236}">
                <a16:creationId xmlns:a16="http://schemas.microsoft.com/office/drawing/2014/main" id="{6FEB6DD9-734A-4FA8-A1CB-C1C36D645FB6}"/>
              </a:ext>
            </a:extLst>
          </p:cNvPr>
          <p:cNvSpPr>
            <a:spLocks noGrp="1"/>
          </p:cNvSpPr>
          <p:nvPr>
            <p:ph type="dt" sz="half" idx="10"/>
          </p:nvPr>
        </p:nvSpPr>
        <p:spPr/>
        <p:txBody>
          <a:bodyPr/>
          <a:lstStyle/>
          <a:p>
            <a:fld id="{AC6760AB-EE36-4734-9582-F16B96D5B50D}"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DAD15D48-4ED7-45AA-998F-4E4EAC08EE61}"/>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6FF0DB9D-F098-4650-9BA3-F7CF306A2AB6}"/>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5750125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kst og billed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5C4F-775E-45A2-B63C-ADF11C1579F9}"/>
              </a:ext>
            </a:extLst>
          </p:cNvPr>
          <p:cNvSpPr>
            <a:spLocks noGrp="1"/>
          </p:cNvSpPr>
          <p:nvPr>
            <p:ph type="title" hasCustomPrompt="1"/>
          </p:nvPr>
        </p:nvSpPr>
        <p:spPr>
          <a:xfrm>
            <a:off x="812800" y="812800"/>
            <a:ext cx="4876800" cy="1219200"/>
          </a:xfrm>
        </p:spPr>
        <p:txBody>
          <a:bodyPr/>
          <a:lstStyle/>
          <a:p>
            <a:r>
              <a:rPr lang="da-DK" dirty="0"/>
              <a:t>Klik for at tilføje titel</a:t>
            </a:r>
          </a:p>
        </p:txBody>
      </p:sp>
      <p:sp>
        <p:nvSpPr>
          <p:cNvPr id="3" name="Content Placeholder 2"/>
          <p:cNvSpPr>
            <a:spLocks noGrp="1"/>
          </p:cNvSpPr>
          <p:nvPr>
            <p:ph idx="1" hasCustomPrompt="1"/>
          </p:nvPr>
        </p:nvSpPr>
        <p:spPr>
          <a:xfrm>
            <a:off x="812800" y="2031999"/>
            <a:ext cx="4876800" cy="3606801"/>
          </a:xfrm>
        </p:spPr>
        <p:txBody>
          <a:bodyPr/>
          <a:lstStyle>
            <a:lvl1pPr>
              <a:defRPr/>
            </a:lvl1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p:txBody>
      </p:sp>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6313599" y="0"/>
            <a:ext cx="5472000" cy="6045200"/>
          </a:xfrm>
          <a:solidFill>
            <a:srgbClr val="F3F2F1"/>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4" name="Date Placeholder 3" hidden="1">
            <a:extLst>
              <a:ext uri="{FF2B5EF4-FFF2-40B4-BE49-F238E27FC236}">
                <a16:creationId xmlns:a16="http://schemas.microsoft.com/office/drawing/2014/main" id="{47D81528-A8E0-4F11-BFDD-8C1DD7BEA6B7}"/>
              </a:ext>
            </a:extLst>
          </p:cNvPr>
          <p:cNvSpPr>
            <a:spLocks noGrp="1"/>
          </p:cNvSpPr>
          <p:nvPr>
            <p:ph type="dt" sz="half" idx="15"/>
          </p:nvPr>
        </p:nvSpPr>
        <p:spPr/>
        <p:txBody>
          <a:bodyPr/>
          <a:lstStyle/>
          <a:p>
            <a:fld id="{321A4093-DC54-4B10-876F-3A00F0CF8570}"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0742854D-C8A4-4195-830C-59A7611D1A42}"/>
              </a:ext>
            </a:extLst>
          </p:cNvPr>
          <p:cNvSpPr>
            <a:spLocks noGrp="1"/>
          </p:cNvSpPr>
          <p:nvPr>
            <p:ph type="ftr" sz="quarter" idx="16"/>
          </p:nvPr>
        </p:nvSpPr>
        <p:spPr/>
        <p:txBody>
          <a:bodyPr/>
          <a:lstStyle/>
          <a:p>
            <a:endParaRPr lang="da-DK" dirty="0"/>
          </a:p>
        </p:txBody>
      </p:sp>
      <p:sp>
        <p:nvSpPr>
          <p:cNvPr id="6" name="Slide Number Placeholder 5">
            <a:extLst>
              <a:ext uri="{FF2B5EF4-FFF2-40B4-BE49-F238E27FC236}">
                <a16:creationId xmlns:a16="http://schemas.microsoft.com/office/drawing/2014/main" id="{BE709C6B-CB55-479E-9735-AE46386958B6}"/>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566704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kst og billede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AC28FF-AA27-C129-AECD-196384946D06}"/>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175A5C4F-775E-45A2-B63C-ADF11C1579F9}"/>
              </a:ext>
            </a:extLst>
          </p:cNvPr>
          <p:cNvSpPr>
            <a:spLocks noGrp="1"/>
          </p:cNvSpPr>
          <p:nvPr>
            <p:ph type="title" hasCustomPrompt="1"/>
          </p:nvPr>
        </p:nvSpPr>
        <p:spPr>
          <a:xfrm>
            <a:off x="812800" y="812800"/>
            <a:ext cx="4876800" cy="1219200"/>
          </a:xfrm>
        </p:spPr>
        <p:txBody>
          <a:bodyPr/>
          <a:lstStyle/>
          <a:p>
            <a:r>
              <a:rPr lang="da-DK" dirty="0"/>
              <a:t>Klik for at tilføje titel</a:t>
            </a:r>
          </a:p>
        </p:txBody>
      </p:sp>
      <p:sp>
        <p:nvSpPr>
          <p:cNvPr id="3" name="Content Placeholder 2"/>
          <p:cNvSpPr>
            <a:spLocks noGrp="1"/>
          </p:cNvSpPr>
          <p:nvPr>
            <p:ph idx="1" hasCustomPrompt="1"/>
          </p:nvPr>
        </p:nvSpPr>
        <p:spPr>
          <a:xfrm>
            <a:off x="812800" y="2031999"/>
            <a:ext cx="4876800" cy="36068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6313599" y="0"/>
            <a:ext cx="5472000" cy="6045200"/>
          </a:xfrm>
          <a:solidFill>
            <a:srgbClr val="F3F2F1"/>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4" name="Date Placeholder 3" hidden="1">
            <a:extLst>
              <a:ext uri="{FF2B5EF4-FFF2-40B4-BE49-F238E27FC236}">
                <a16:creationId xmlns:a16="http://schemas.microsoft.com/office/drawing/2014/main" id="{47D81528-A8E0-4F11-BFDD-8C1DD7BEA6B7}"/>
              </a:ext>
            </a:extLst>
          </p:cNvPr>
          <p:cNvSpPr>
            <a:spLocks noGrp="1"/>
          </p:cNvSpPr>
          <p:nvPr>
            <p:ph type="dt" sz="half" idx="15"/>
          </p:nvPr>
        </p:nvSpPr>
        <p:spPr/>
        <p:txBody>
          <a:bodyPr/>
          <a:lstStyle/>
          <a:p>
            <a:fld id="{04E51B05-FFEA-4644-9786-413A075D74A4}"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0742854D-C8A4-4195-830C-59A7611D1A42}"/>
              </a:ext>
            </a:extLst>
          </p:cNvPr>
          <p:cNvSpPr>
            <a:spLocks noGrp="1"/>
          </p:cNvSpPr>
          <p:nvPr>
            <p:ph type="ftr" sz="quarter" idx="16"/>
          </p:nvPr>
        </p:nvSpPr>
        <p:spPr/>
        <p:txBody>
          <a:bodyPr/>
          <a:lstStyle/>
          <a:p>
            <a:endParaRPr lang="da-DK" dirty="0"/>
          </a:p>
        </p:txBody>
      </p:sp>
      <p:sp>
        <p:nvSpPr>
          <p:cNvPr id="6" name="Slide Number Placeholder 5">
            <a:extLst>
              <a:ext uri="{FF2B5EF4-FFF2-40B4-BE49-F238E27FC236}">
                <a16:creationId xmlns:a16="http://schemas.microsoft.com/office/drawing/2014/main" id="{BE709C6B-CB55-479E-9735-AE46386958B6}"/>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15025838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kst og billede 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AC28FF-AA27-C129-AECD-196384946D06}"/>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175A5C4F-775E-45A2-B63C-ADF11C1579F9}"/>
              </a:ext>
            </a:extLst>
          </p:cNvPr>
          <p:cNvSpPr>
            <a:spLocks noGrp="1"/>
          </p:cNvSpPr>
          <p:nvPr>
            <p:ph type="title" hasCustomPrompt="1"/>
          </p:nvPr>
        </p:nvSpPr>
        <p:spPr>
          <a:xfrm>
            <a:off x="812800" y="812800"/>
            <a:ext cx="4876800" cy="1219200"/>
          </a:xfrm>
        </p:spPr>
        <p:txBody>
          <a:bodyPr/>
          <a:lstStyle/>
          <a:p>
            <a:r>
              <a:rPr lang="da-DK" dirty="0"/>
              <a:t>Klik for at tilføje titel</a:t>
            </a:r>
          </a:p>
        </p:txBody>
      </p:sp>
      <p:sp>
        <p:nvSpPr>
          <p:cNvPr id="3" name="Content Placeholder 2"/>
          <p:cNvSpPr>
            <a:spLocks noGrp="1"/>
          </p:cNvSpPr>
          <p:nvPr>
            <p:ph idx="1" hasCustomPrompt="1"/>
          </p:nvPr>
        </p:nvSpPr>
        <p:spPr>
          <a:xfrm>
            <a:off x="812800" y="2031999"/>
            <a:ext cx="4876800" cy="36068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7" name="Picture Placeholder 3">
            <a:extLst>
              <a:ext uri="{FF2B5EF4-FFF2-40B4-BE49-F238E27FC236}">
                <a16:creationId xmlns:a16="http://schemas.microsoft.com/office/drawing/2014/main" id="{C3740E63-FE5A-40EF-8F52-2CDC77D09BCF}"/>
              </a:ext>
            </a:extLst>
          </p:cNvPr>
          <p:cNvSpPr>
            <a:spLocks noGrp="1"/>
          </p:cNvSpPr>
          <p:nvPr>
            <p:ph type="pic" sz="quarter" idx="14" hasCustomPrompt="1"/>
          </p:nvPr>
        </p:nvSpPr>
        <p:spPr>
          <a:xfrm>
            <a:off x="6313599" y="0"/>
            <a:ext cx="5472000" cy="6045200"/>
          </a:xfrm>
          <a:solidFill>
            <a:schemeClr val="accent4">
              <a:lumMod val="40000"/>
              <a:lumOff val="60000"/>
            </a:schemeClr>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4" name="Date Placeholder 3" hidden="1">
            <a:extLst>
              <a:ext uri="{FF2B5EF4-FFF2-40B4-BE49-F238E27FC236}">
                <a16:creationId xmlns:a16="http://schemas.microsoft.com/office/drawing/2014/main" id="{47D81528-A8E0-4F11-BFDD-8C1DD7BEA6B7}"/>
              </a:ext>
            </a:extLst>
          </p:cNvPr>
          <p:cNvSpPr>
            <a:spLocks noGrp="1"/>
          </p:cNvSpPr>
          <p:nvPr>
            <p:ph type="dt" sz="half" idx="15"/>
          </p:nvPr>
        </p:nvSpPr>
        <p:spPr/>
        <p:txBody>
          <a:bodyPr/>
          <a:lstStyle/>
          <a:p>
            <a:fld id="{791F274C-6DA9-44BF-A474-56F0CC1E2B71}"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0742854D-C8A4-4195-830C-59A7611D1A42}"/>
              </a:ext>
            </a:extLst>
          </p:cNvPr>
          <p:cNvSpPr>
            <a:spLocks noGrp="1"/>
          </p:cNvSpPr>
          <p:nvPr>
            <p:ph type="ftr" sz="quarter" idx="16"/>
          </p:nvPr>
        </p:nvSpPr>
        <p:spPr/>
        <p:txBody>
          <a:bodyPr/>
          <a:lstStyle/>
          <a:p>
            <a:endParaRPr lang="da-DK" dirty="0"/>
          </a:p>
        </p:txBody>
      </p:sp>
      <p:sp>
        <p:nvSpPr>
          <p:cNvPr id="6" name="Slide Number Placeholder 5">
            <a:extLst>
              <a:ext uri="{FF2B5EF4-FFF2-40B4-BE49-F238E27FC236}">
                <a16:creationId xmlns:a16="http://schemas.microsoft.com/office/drawing/2014/main" id="{BE709C6B-CB55-479E-9735-AE46386958B6}"/>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8205661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hold og tal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6C70-5F51-4B56-B9D6-2161E2F1332B}"/>
              </a:ext>
            </a:extLst>
          </p:cNvPr>
          <p:cNvSpPr>
            <a:spLocks noGrp="1"/>
          </p:cNvSpPr>
          <p:nvPr>
            <p:ph type="title" hasCustomPrompt="1"/>
          </p:nvPr>
        </p:nvSpPr>
        <p:spPr>
          <a:xfrm>
            <a:off x="812800" y="812800"/>
            <a:ext cx="5689600" cy="1219200"/>
          </a:xfrm>
        </p:spPr>
        <p:txBody>
          <a:bodyPr/>
          <a:lstStyle>
            <a:lvl1pPr>
              <a:defRPr>
                <a:solidFill>
                  <a:schemeClr val="accent1"/>
                </a:solidFill>
              </a:defRPr>
            </a:lvl1pPr>
          </a:lstStyle>
          <a:p>
            <a:r>
              <a:rPr lang="da-DK" dirty="0"/>
              <a:t>Klik for at tilføje titel</a:t>
            </a:r>
          </a:p>
        </p:txBody>
      </p:sp>
      <p:sp>
        <p:nvSpPr>
          <p:cNvPr id="3" name="Content Placeholder 2"/>
          <p:cNvSpPr>
            <a:spLocks noGrp="1"/>
          </p:cNvSpPr>
          <p:nvPr>
            <p:ph idx="1" hasCustomPrompt="1"/>
          </p:nvPr>
        </p:nvSpPr>
        <p:spPr>
          <a:xfrm>
            <a:off x="812799" y="2032000"/>
            <a:ext cx="5689601" cy="3606800"/>
          </a:xfrm>
        </p:spPr>
        <p:txBody>
          <a:bodyPr/>
          <a:lstStyle>
            <a:lvl1pPr>
              <a:defRPr/>
            </a:lvl1pPr>
            <a:lvl2pPr>
              <a:defRPr/>
            </a:lvl2pPr>
            <a:lvl3pPr>
              <a:defRPr/>
            </a:lvl3pPr>
            <a:lvl4pPr>
              <a:defRPr/>
            </a:lvl4pPr>
            <a:lvl5pPr>
              <a:defRPr>
                <a:solidFill>
                  <a:schemeClr val="accent1"/>
                </a:solidFill>
              </a:defRPr>
            </a:lvl5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a:p>
            <a:pPr lvl="6"/>
            <a:endParaRPr lang="da-DK" noProof="0" dirty="0"/>
          </a:p>
        </p:txBody>
      </p:sp>
      <p:sp>
        <p:nvSpPr>
          <p:cNvPr id="7" name="Subtitle 2">
            <a:extLst>
              <a:ext uri="{FF2B5EF4-FFF2-40B4-BE49-F238E27FC236}">
                <a16:creationId xmlns:a16="http://schemas.microsoft.com/office/drawing/2014/main" id="{480E4B1A-1877-DD9D-2D85-D6DD0BFAB613}"/>
              </a:ext>
            </a:extLst>
          </p:cNvPr>
          <p:cNvSpPr>
            <a:spLocks noGrp="1"/>
          </p:cNvSpPr>
          <p:nvPr>
            <p:ph type="subTitle" idx="13" hasCustomPrompt="1"/>
          </p:nvPr>
        </p:nvSpPr>
        <p:spPr>
          <a:xfrm>
            <a:off x="7716403" y="-1"/>
            <a:ext cx="4069194" cy="6045193"/>
          </a:xfrm>
          <a:solidFill>
            <a:schemeClr val="accent4">
              <a:lumMod val="20000"/>
              <a:lumOff val="80000"/>
            </a:schemeClr>
          </a:solidFill>
        </p:spPr>
        <p:txBody>
          <a:bodyPr lIns="406800" tIns="813600" rIns="406800" anchor="t" anchorCtr="0"/>
          <a:lstStyle>
            <a:lvl1pPr marL="0" indent="0" algn="l">
              <a:lnSpc>
                <a:spcPct val="90000"/>
              </a:lnSpc>
              <a:spcBef>
                <a:spcPts val="0"/>
              </a:spcBef>
              <a:spcAft>
                <a:spcPts val="0"/>
              </a:spcAft>
              <a:buFont typeface="Arial" panose="020B0604020202020204" pitchFamily="34" charset="0"/>
              <a:buNone/>
              <a:defRPr sz="4200" b="1" spc="-150" baseline="0">
                <a:solidFill>
                  <a:schemeClr val="accent1"/>
                </a:solidFill>
              </a:defRPr>
            </a:lvl1pPr>
            <a:lvl2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2pPr>
            <a:lvl3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3pPr>
            <a:lvl4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4pPr>
            <a:lvl5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5pPr>
            <a:lvl6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6pPr>
            <a:lvl7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7pPr>
            <a:lvl8pPr marL="0" indent="0" algn="l">
              <a:lnSpc>
                <a:spcPct val="90000"/>
              </a:lnSpc>
              <a:spcBef>
                <a:spcPts val="0"/>
              </a:spcBef>
              <a:spcAft>
                <a:spcPts val="0"/>
              </a:spcAft>
              <a:buFont typeface="Arial" panose="020B0604020202020204" pitchFamily="34" charset="0"/>
              <a:buChar char="​"/>
              <a:defRPr sz="4200" b="1">
                <a:solidFill>
                  <a:schemeClr val="accent4">
                    <a:lumMod val="60000"/>
                    <a:lumOff val="40000"/>
                  </a:schemeClr>
                </a:solidFill>
              </a:defRPr>
            </a:lvl8pPr>
            <a:lvl9pPr marL="0" indent="0" algn="l">
              <a:lnSpc>
                <a:spcPct val="90000"/>
              </a:lnSpc>
              <a:spcBef>
                <a:spcPts val="0"/>
              </a:spcBef>
              <a:spcAft>
                <a:spcPts val="0"/>
              </a:spcAft>
              <a:buFont typeface="Arial" panose="020B0604020202020204" pitchFamily="34" charset="0"/>
              <a:buChar char="​"/>
              <a:tabLst/>
              <a:defRPr sz="4200" b="1">
                <a:solidFill>
                  <a:schemeClr val="accent4">
                    <a:lumMod val="60000"/>
                    <a:lumOff val="40000"/>
                  </a:schemeClr>
                </a:solidFill>
              </a:defRPr>
            </a:lvl9pPr>
          </a:lstStyle>
          <a:p>
            <a:r>
              <a:rPr lang="da-DK" dirty="0"/>
              <a:t>Tilføj titel</a:t>
            </a:r>
          </a:p>
        </p:txBody>
      </p:sp>
      <p:sp>
        <p:nvSpPr>
          <p:cNvPr id="9" name="Text Placeholder 8">
            <a:extLst>
              <a:ext uri="{FF2B5EF4-FFF2-40B4-BE49-F238E27FC236}">
                <a16:creationId xmlns:a16="http://schemas.microsoft.com/office/drawing/2014/main" id="{0F283478-0C23-97EA-288E-19B65FF2B736}"/>
              </a:ext>
            </a:extLst>
          </p:cNvPr>
          <p:cNvSpPr>
            <a:spLocks noGrp="1"/>
          </p:cNvSpPr>
          <p:nvPr>
            <p:ph type="body" sz="quarter" idx="14" hasCustomPrompt="1"/>
          </p:nvPr>
        </p:nvSpPr>
        <p:spPr>
          <a:xfrm>
            <a:off x="8128000" y="2844800"/>
            <a:ext cx="3251200" cy="2081600"/>
          </a:xfrm>
        </p:spPr>
        <p:txBody>
          <a:bodyPr/>
          <a:lstStyle>
            <a:lvl1pPr marL="0" indent="0">
              <a:lnSpc>
                <a:spcPct val="100000"/>
              </a:lnSpc>
              <a:spcAft>
                <a:spcPts val="500"/>
              </a:spcAft>
              <a:buFont typeface="Arial" panose="020B0604020202020204" pitchFamily="34" charset="0"/>
              <a:buChar char="​"/>
              <a:defRPr sz="2000" spc="-30" baseline="0">
                <a:solidFill>
                  <a:schemeClr val="accent1"/>
                </a:solidFill>
              </a:defRPr>
            </a:lvl1pPr>
            <a:lvl2pPr marL="180000">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dirty="0"/>
              <a:t>”Tilføj tal/titel” øverst i denne spalte</a:t>
            </a:r>
          </a:p>
        </p:txBody>
      </p:sp>
      <p:sp>
        <p:nvSpPr>
          <p:cNvPr id="11" name="Text Placeholder 10">
            <a:extLst>
              <a:ext uri="{FF2B5EF4-FFF2-40B4-BE49-F238E27FC236}">
                <a16:creationId xmlns:a16="http://schemas.microsoft.com/office/drawing/2014/main" id="{CE61876D-B238-01CD-C30E-9E834A06C540}"/>
              </a:ext>
            </a:extLst>
          </p:cNvPr>
          <p:cNvSpPr>
            <a:spLocks noGrp="1"/>
          </p:cNvSpPr>
          <p:nvPr>
            <p:ph type="body" sz="quarter" idx="15" hasCustomPrompt="1"/>
          </p:nvPr>
        </p:nvSpPr>
        <p:spPr>
          <a:xfrm>
            <a:off x="8128000" y="5232400"/>
            <a:ext cx="3251200" cy="406400"/>
          </a:xfrm>
        </p:spPr>
        <p:txBody>
          <a:bodyPr anchor="b" anchorCtr="0"/>
          <a:lstStyle>
            <a:lvl1pPr marL="0" indent="0">
              <a:spcBef>
                <a:spcPts val="600"/>
              </a:spcBef>
              <a:buFontTx/>
              <a:buNone/>
              <a:defRPr sz="1200" b="0">
                <a:solidFill>
                  <a:schemeClr val="accent4"/>
                </a:solidFill>
              </a:defRPr>
            </a:lvl1pPr>
            <a:lvl2pPr marL="180000" indent="0">
              <a:buFontTx/>
              <a:buNone/>
              <a:defRPr sz="1200" b="0">
                <a:solidFill>
                  <a:schemeClr val="accent4">
                    <a:lumMod val="60000"/>
                    <a:lumOff val="40000"/>
                  </a:schemeClr>
                </a:solidFill>
              </a:defRPr>
            </a:lvl2pPr>
            <a:lvl3pPr marL="0" indent="0">
              <a:buFontTx/>
              <a:buNone/>
              <a:defRPr sz="1200" b="0">
                <a:solidFill>
                  <a:schemeClr val="accent4">
                    <a:lumMod val="60000"/>
                    <a:lumOff val="40000"/>
                  </a:schemeClr>
                </a:solidFill>
              </a:defRPr>
            </a:lvl3pPr>
            <a:lvl4pPr marL="180000" indent="0">
              <a:buFontTx/>
              <a:buNone/>
              <a:defRPr sz="1200" b="0">
                <a:solidFill>
                  <a:schemeClr val="accent4">
                    <a:lumMod val="60000"/>
                    <a:lumOff val="40000"/>
                  </a:schemeClr>
                </a:solidFill>
              </a:defRPr>
            </a:lvl4pPr>
            <a:lvl5pPr>
              <a:buFontTx/>
              <a:buNone/>
              <a:defRPr sz="1200" b="0">
                <a:solidFill>
                  <a:schemeClr val="accent4">
                    <a:lumMod val="60000"/>
                    <a:lumOff val="40000"/>
                  </a:schemeClr>
                </a:solidFill>
              </a:defRPr>
            </a:lvl5pPr>
            <a:lvl6pPr>
              <a:buFontTx/>
              <a:buNone/>
              <a:defRPr sz="1200" b="0">
                <a:solidFill>
                  <a:schemeClr val="accent4">
                    <a:lumMod val="60000"/>
                    <a:lumOff val="40000"/>
                  </a:schemeClr>
                </a:solidFill>
              </a:defRPr>
            </a:lvl6pPr>
            <a:lvl7pPr>
              <a:buFontTx/>
              <a:buNone/>
              <a:defRPr sz="1200" b="0">
                <a:solidFill>
                  <a:schemeClr val="accent4">
                    <a:lumMod val="60000"/>
                    <a:lumOff val="40000"/>
                  </a:schemeClr>
                </a:solidFill>
              </a:defRPr>
            </a:lvl7pPr>
            <a:lvl8pPr>
              <a:buFontTx/>
              <a:buNone/>
              <a:defRPr sz="1200" b="0">
                <a:solidFill>
                  <a:schemeClr val="accent4">
                    <a:lumMod val="60000"/>
                    <a:lumOff val="40000"/>
                  </a:schemeClr>
                </a:solidFill>
              </a:defRPr>
            </a:lvl8pPr>
            <a:lvl9pPr>
              <a:buFontTx/>
              <a:buNone/>
              <a:defRPr sz="1200" b="0">
                <a:solidFill>
                  <a:schemeClr val="accent4">
                    <a:lumMod val="60000"/>
                    <a:lumOff val="40000"/>
                  </a:schemeClr>
                </a:solidFill>
              </a:defRPr>
            </a:lvl9pPr>
          </a:lstStyle>
          <a:p>
            <a:pPr lvl="0"/>
            <a:r>
              <a:rPr lang="da-DK" dirty="0"/>
              <a:t>Klik for at tilføje kilde her</a:t>
            </a:r>
          </a:p>
        </p:txBody>
      </p:sp>
      <p:sp>
        <p:nvSpPr>
          <p:cNvPr id="4" name="Date Placeholder 3" hidden="1">
            <a:extLst>
              <a:ext uri="{FF2B5EF4-FFF2-40B4-BE49-F238E27FC236}">
                <a16:creationId xmlns:a16="http://schemas.microsoft.com/office/drawing/2014/main" id="{A8D7B535-415A-41F4-AFE0-6FFBBBD7631B}"/>
              </a:ext>
            </a:extLst>
          </p:cNvPr>
          <p:cNvSpPr>
            <a:spLocks noGrp="1"/>
          </p:cNvSpPr>
          <p:nvPr>
            <p:ph type="dt" sz="half" idx="10"/>
          </p:nvPr>
        </p:nvSpPr>
        <p:spPr/>
        <p:txBody>
          <a:bodyPr/>
          <a:lstStyle/>
          <a:p>
            <a:fld id="{36BC887B-8CE7-4916-B657-358254B6B3F1}"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12CFB2E6-561D-40B3-AC0C-DD0BE409F019}"/>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0EA510CB-1580-43BE-BB77-910FF9E78674}"/>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
        <p:nvSpPr>
          <p:cNvPr id="15" name="TextBox 14">
            <a:extLst>
              <a:ext uri="{FF2B5EF4-FFF2-40B4-BE49-F238E27FC236}">
                <a16:creationId xmlns:a16="http://schemas.microsoft.com/office/drawing/2014/main" id="{CFB13643-35B6-03BE-1E94-F78A027487E7}"/>
              </a:ext>
            </a:extLst>
          </p:cNvPr>
          <p:cNvSpPr txBox="1"/>
          <p:nvPr userDrawn="1"/>
        </p:nvSpPr>
        <p:spPr>
          <a:xfrm>
            <a:off x="-2596569" y="0"/>
            <a:ext cx="2450466" cy="3429000"/>
          </a:xfrm>
          <a:prstGeom prst="rect">
            <a:avLst/>
          </a:prstGeom>
          <a:noFill/>
          <a:ln w="12700">
            <a:solidFill>
              <a:schemeClr val="tx1">
                <a:lumMod val="50000"/>
                <a:lumOff val="50000"/>
              </a:schemeClr>
            </a:solidFill>
            <a:prstDash val="lgDash"/>
          </a:ln>
        </p:spPr>
        <p:txBody>
          <a:bodyPr wrap="square" lIns="205200" tIns="205200" rIns="205200" bIns="205200" rtlCol="0">
            <a:noAutofit/>
          </a:bodyPr>
          <a:lstStyle/>
          <a:p>
            <a:pPr algn="l">
              <a:lnSpc>
                <a:spcPct val="110000"/>
              </a:lnSpc>
              <a:spcBef>
                <a:spcPts val="600"/>
              </a:spcBef>
              <a:spcAft>
                <a:spcPts val="600"/>
              </a:spcAft>
            </a:pPr>
            <a:r>
              <a:rPr lang="da-DK" sz="1200" b="1" dirty="0">
                <a:solidFill>
                  <a:schemeClr val="tx1"/>
                </a:solidFill>
              </a:rPr>
              <a:t>Brug følgende farver sammen:</a:t>
            </a:r>
          </a:p>
        </p:txBody>
      </p:sp>
      <p:sp>
        <p:nvSpPr>
          <p:cNvPr id="16" name="Rectangle 15">
            <a:extLst>
              <a:ext uri="{FF2B5EF4-FFF2-40B4-BE49-F238E27FC236}">
                <a16:creationId xmlns:a16="http://schemas.microsoft.com/office/drawing/2014/main" id="{3A135670-84E8-010A-72BF-855B9BD5457A}"/>
              </a:ext>
            </a:extLst>
          </p:cNvPr>
          <p:cNvSpPr/>
          <p:nvPr userDrawn="1"/>
        </p:nvSpPr>
        <p:spPr>
          <a:xfrm>
            <a:off x="-2369315" y="798513"/>
            <a:ext cx="1967711" cy="5118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spAutoFit/>
          </a:bodyPr>
          <a:lstStyle/>
          <a:p>
            <a:pPr algn="l"/>
            <a:r>
              <a:rPr lang="da-DK" sz="1200" b="1" dirty="0">
                <a:solidFill>
                  <a:schemeClr val="accent1"/>
                </a:solidFill>
              </a:rPr>
              <a:t>Eksempel 1</a:t>
            </a:r>
          </a:p>
        </p:txBody>
      </p:sp>
      <p:sp>
        <p:nvSpPr>
          <p:cNvPr id="17" name="Rectangle 16">
            <a:extLst>
              <a:ext uri="{FF2B5EF4-FFF2-40B4-BE49-F238E27FC236}">
                <a16:creationId xmlns:a16="http://schemas.microsoft.com/office/drawing/2014/main" id="{D823ABA0-E2F0-5DC0-0557-4F1151AF40AA}"/>
              </a:ext>
            </a:extLst>
          </p:cNvPr>
          <p:cNvSpPr/>
          <p:nvPr userDrawn="1"/>
        </p:nvSpPr>
        <p:spPr>
          <a:xfrm>
            <a:off x="-2369316" y="2108857"/>
            <a:ext cx="1967711" cy="51183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spAutoFit/>
          </a:bodyPr>
          <a:lstStyle/>
          <a:p>
            <a:pPr algn="l"/>
            <a:r>
              <a:rPr lang="da-DK" sz="1200" b="1" dirty="0">
                <a:solidFill>
                  <a:schemeClr val="accent1"/>
                </a:solidFill>
              </a:rPr>
              <a:t>Eksempel 3</a:t>
            </a:r>
          </a:p>
        </p:txBody>
      </p:sp>
      <p:sp>
        <p:nvSpPr>
          <p:cNvPr id="18" name="Rectangle 17">
            <a:extLst>
              <a:ext uri="{FF2B5EF4-FFF2-40B4-BE49-F238E27FC236}">
                <a16:creationId xmlns:a16="http://schemas.microsoft.com/office/drawing/2014/main" id="{12F5E1E2-4D57-2BA5-FF1E-8E01A3B6AF75}"/>
              </a:ext>
            </a:extLst>
          </p:cNvPr>
          <p:cNvSpPr/>
          <p:nvPr userDrawn="1"/>
        </p:nvSpPr>
        <p:spPr>
          <a:xfrm>
            <a:off x="-2369315" y="1418431"/>
            <a:ext cx="1967711" cy="5118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spAutoFit/>
          </a:bodyPr>
          <a:lstStyle/>
          <a:p>
            <a:pPr algn="l"/>
            <a:r>
              <a:rPr lang="da-DK" sz="1200" b="1" dirty="0">
                <a:solidFill>
                  <a:schemeClr val="accent1"/>
                </a:solidFill>
              </a:rPr>
              <a:t>Eksempel 2</a:t>
            </a:r>
          </a:p>
        </p:txBody>
      </p:sp>
      <p:sp>
        <p:nvSpPr>
          <p:cNvPr id="19" name="Rectangle 18">
            <a:extLst>
              <a:ext uri="{FF2B5EF4-FFF2-40B4-BE49-F238E27FC236}">
                <a16:creationId xmlns:a16="http://schemas.microsoft.com/office/drawing/2014/main" id="{06D572EA-FC5F-1732-C8B7-493C93D0C5EF}"/>
              </a:ext>
            </a:extLst>
          </p:cNvPr>
          <p:cNvSpPr/>
          <p:nvPr userDrawn="1"/>
        </p:nvSpPr>
        <p:spPr>
          <a:xfrm>
            <a:off x="-2385194" y="2728775"/>
            <a:ext cx="1967711" cy="51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spAutoFit/>
          </a:bodyPr>
          <a:lstStyle/>
          <a:p>
            <a:pPr algn="l"/>
            <a:r>
              <a:rPr lang="da-DK" sz="1200" b="1" dirty="0">
                <a:solidFill>
                  <a:schemeClr val="accent1"/>
                </a:solidFill>
              </a:rPr>
              <a:t>Eksempel 4</a:t>
            </a:r>
          </a:p>
        </p:txBody>
      </p:sp>
    </p:spTree>
    <p:extLst>
      <p:ext uri="{BB962C8B-B14F-4D97-AF65-F5344CB8AC3E}">
        <p14:creationId xmlns:p14="http://schemas.microsoft.com/office/powerpoint/2010/main" val="25836503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lled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406400" y="0"/>
            <a:ext cx="11379199" cy="6045200"/>
          </a:xfrm>
          <a:solidFill>
            <a:srgbClr val="F3F2F1"/>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6" name="TextBox 5">
            <a:extLst>
              <a:ext uri="{FF2B5EF4-FFF2-40B4-BE49-F238E27FC236}">
                <a16:creationId xmlns:a16="http://schemas.microsoft.com/office/drawing/2014/main" id="{28D7CEF7-86C1-4031-82B4-E5677EF2EF7C}"/>
              </a:ext>
            </a:extLst>
          </p:cNvPr>
          <p:cNvSpPr txBox="1"/>
          <p:nvPr userDrawn="1"/>
        </p:nvSpPr>
        <p:spPr>
          <a:xfrm>
            <a:off x="-2596569" y="0"/>
            <a:ext cx="2450466" cy="2996333"/>
          </a:xfrm>
          <a:prstGeom prst="rect">
            <a:avLst/>
          </a:prstGeom>
          <a:noFill/>
          <a:ln w="12700">
            <a:solidFill>
              <a:schemeClr val="tx1">
                <a:lumMod val="50000"/>
                <a:lumOff val="50000"/>
              </a:schemeClr>
            </a:solidFill>
            <a:prstDash val="lgDash"/>
          </a:ln>
        </p:spPr>
        <p:txBody>
          <a:bodyPr wrap="square" lIns="205200" tIns="205200" rIns="205200" bIns="205200" rtlCol="0">
            <a:spAutoFit/>
          </a:bodyPr>
          <a:lstStyle/>
          <a:p>
            <a:pPr algn="l">
              <a:lnSpc>
                <a:spcPct val="110000"/>
              </a:lnSpc>
              <a:spcBef>
                <a:spcPts val="600"/>
              </a:spcBef>
              <a:spcAft>
                <a:spcPts val="600"/>
              </a:spcAft>
            </a:pPr>
            <a:r>
              <a:rPr lang="da-DK" sz="1200" b="1" dirty="0">
                <a:solidFill>
                  <a:schemeClr val="tx1"/>
                </a:solidFill>
              </a:rPr>
              <a:t>Tilføj billedtekst:</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tx1"/>
                </a:solidFill>
              </a:rPr>
              <a:t>Tilføj et ”Tekstfelt”.</a:t>
            </a:r>
          </a:p>
          <a:p>
            <a:pPr marL="0" indent="0" algn="l">
              <a:lnSpc>
                <a:spcPct val="110000"/>
              </a:lnSpc>
              <a:spcBef>
                <a:spcPts val="600"/>
              </a:spcBef>
              <a:spcAft>
                <a:spcPts val="600"/>
              </a:spcAft>
              <a:buFont typeface="Arial" panose="020B0604020202020204" pitchFamily="34" charset="0"/>
              <a:buNone/>
            </a:pPr>
            <a:endParaRPr lang="da-DK" sz="1200" b="0" dirty="0">
              <a:solidFill>
                <a:schemeClr val="tx1"/>
              </a:solidFill>
            </a:endParaRPr>
          </a:p>
          <a:p>
            <a:pPr marL="0" indent="0" algn="l">
              <a:lnSpc>
                <a:spcPct val="110000"/>
              </a:lnSpc>
              <a:spcBef>
                <a:spcPts val="600"/>
              </a:spcBef>
              <a:spcAft>
                <a:spcPts val="600"/>
              </a:spcAft>
              <a:buFont typeface="Arial" panose="020B0604020202020204" pitchFamily="34" charset="0"/>
              <a:buNone/>
            </a:pPr>
            <a:endParaRPr lang="da-DK" sz="1200" b="0" dirty="0">
              <a:solidFill>
                <a:schemeClr val="tx1"/>
              </a:solidFill>
            </a:endParaRP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tx1"/>
                </a:solidFill>
              </a:rPr>
              <a:t>Justér skriftstørrelse efter behov.</a:t>
            </a:r>
          </a:p>
          <a:p>
            <a:pPr marL="180975" indent="-180975" algn="l">
              <a:lnSpc>
                <a:spcPct val="110000"/>
              </a:lnSpc>
              <a:spcBef>
                <a:spcPts val="600"/>
              </a:spcBef>
              <a:spcAft>
                <a:spcPts val="600"/>
              </a:spcAft>
              <a:buFont typeface="Arial" panose="020B0604020202020204" pitchFamily="34" charset="0"/>
              <a:buChar char="•"/>
            </a:pPr>
            <a:r>
              <a:rPr lang="da-DK" sz="1200" b="0" dirty="0">
                <a:solidFill>
                  <a:schemeClr val="tx1"/>
                </a:solidFill>
              </a:rPr>
              <a:t>Brug de grå hjælpelinjer til at justere størrelsen og placeringen på tekstfeltet.</a:t>
            </a:r>
          </a:p>
        </p:txBody>
      </p:sp>
      <p:pic>
        <p:nvPicPr>
          <p:cNvPr id="9" name="Picture 8">
            <a:extLst>
              <a:ext uri="{FF2B5EF4-FFF2-40B4-BE49-F238E27FC236}">
                <a16:creationId xmlns:a16="http://schemas.microsoft.com/office/drawing/2014/main" id="{CCB17208-1B16-E840-BC47-B5C5477276B4}"/>
              </a:ext>
            </a:extLst>
          </p:cNvPr>
          <p:cNvPicPr>
            <a:picLocks noChangeAspect="1"/>
          </p:cNvPicPr>
          <p:nvPr userDrawn="1"/>
        </p:nvPicPr>
        <p:blipFill>
          <a:blip r:embed="rId2"/>
          <a:stretch>
            <a:fillRect/>
          </a:stretch>
        </p:blipFill>
        <p:spPr>
          <a:xfrm>
            <a:off x="-2183766" y="798513"/>
            <a:ext cx="1358039" cy="714375"/>
          </a:xfrm>
          <a:prstGeom prst="rect">
            <a:avLst/>
          </a:prstGeom>
        </p:spPr>
      </p:pic>
      <p:sp>
        <p:nvSpPr>
          <p:cNvPr id="3" name="Date Placeholder 2" hidden="1">
            <a:extLst>
              <a:ext uri="{FF2B5EF4-FFF2-40B4-BE49-F238E27FC236}">
                <a16:creationId xmlns:a16="http://schemas.microsoft.com/office/drawing/2014/main" id="{2CC4A043-07A5-4F4F-95E4-B0587DB31E9D}"/>
              </a:ext>
            </a:extLst>
          </p:cNvPr>
          <p:cNvSpPr>
            <a:spLocks noGrp="1"/>
          </p:cNvSpPr>
          <p:nvPr>
            <p:ph type="dt" sz="half" idx="15"/>
          </p:nvPr>
        </p:nvSpPr>
        <p:spPr/>
        <p:txBody>
          <a:bodyPr/>
          <a:lstStyle/>
          <a:p>
            <a:fld id="{C8C0198D-50AF-459A-9B0E-DD78A60F0B24}" type="datetime2">
              <a:rPr lang="da-DK" smtClean="0"/>
              <a:t>18. februar 2026</a:t>
            </a:fld>
            <a:endParaRPr lang="da-DK" dirty="0"/>
          </a:p>
        </p:txBody>
      </p:sp>
      <p:sp>
        <p:nvSpPr>
          <p:cNvPr id="4" name="Footer Placeholder 3" hidden="1">
            <a:extLst>
              <a:ext uri="{FF2B5EF4-FFF2-40B4-BE49-F238E27FC236}">
                <a16:creationId xmlns:a16="http://schemas.microsoft.com/office/drawing/2014/main" id="{3AB418F0-9D79-4378-996E-8E20714D8BFB}"/>
              </a:ext>
            </a:extLst>
          </p:cNvPr>
          <p:cNvSpPr>
            <a:spLocks noGrp="1"/>
          </p:cNvSpPr>
          <p:nvPr>
            <p:ph type="ftr" sz="quarter" idx="16"/>
          </p:nvPr>
        </p:nvSpPr>
        <p:spPr/>
        <p:txBody>
          <a:bodyPr/>
          <a:lstStyle/>
          <a:p>
            <a:endParaRPr lang="da-DK" dirty="0"/>
          </a:p>
        </p:txBody>
      </p:sp>
      <p:sp>
        <p:nvSpPr>
          <p:cNvPr id="5" name="Slide Number Placeholder 4">
            <a:extLst>
              <a:ext uri="{FF2B5EF4-FFF2-40B4-BE49-F238E27FC236}">
                <a16:creationId xmlns:a16="http://schemas.microsoft.com/office/drawing/2014/main" id="{45916055-E20F-48FE-B1EB-4459DEF5CDC3}"/>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1804135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llede + overskrift">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406400" y="1622544"/>
            <a:ext cx="11379199" cy="4422656"/>
          </a:xfrm>
          <a:solidFill>
            <a:srgbClr val="F3F2F1"/>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2" name="Title 1">
            <a:extLst>
              <a:ext uri="{FF2B5EF4-FFF2-40B4-BE49-F238E27FC236}">
                <a16:creationId xmlns:a16="http://schemas.microsoft.com/office/drawing/2014/main" id="{B4481551-4105-B855-DFC9-0002E832A4B3}"/>
              </a:ext>
            </a:extLst>
          </p:cNvPr>
          <p:cNvSpPr>
            <a:spLocks noGrp="1"/>
          </p:cNvSpPr>
          <p:nvPr>
            <p:ph type="title" hasCustomPrompt="1"/>
          </p:nvPr>
        </p:nvSpPr>
        <p:spPr/>
        <p:txBody>
          <a:bodyPr/>
          <a:lstStyle/>
          <a:p>
            <a:r>
              <a:rPr lang="da-DK" dirty="0"/>
              <a:t>Klik for at tilføje titel</a:t>
            </a:r>
          </a:p>
        </p:txBody>
      </p:sp>
      <p:sp>
        <p:nvSpPr>
          <p:cNvPr id="3" name="Date Placeholder 2" hidden="1">
            <a:extLst>
              <a:ext uri="{FF2B5EF4-FFF2-40B4-BE49-F238E27FC236}">
                <a16:creationId xmlns:a16="http://schemas.microsoft.com/office/drawing/2014/main" id="{2CC4A043-07A5-4F4F-95E4-B0587DB31E9D}"/>
              </a:ext>
            </a:extLst>
          </p:cNvPr>
          <p:cNvSpPr>
            <a:spLocks noGrp="1"/>
          </p:cNvSpPr>
          <p:nvPr>
            <p:ph type="dt" sz="half" idx="15"/>
          </p:nvPr>
        </p:nvSpPr>
        <p:spPr/>
        <p:txBody>
          <a:bodyPr/>
          <a:lstStyle/>
          <a:p>
            <a:fld id="{7EB45F9F-541F-487B-92B4-26E0D9451AB1}" type="datetime2">
              <a:rPr lang="da-DK" smtClean="0"/>
              <a:t>18. februar 2026</a:t>
            </a:fld>
            <a:endParaRPr lang="da-DK" dirty="0"/>
          </a:p>
        </p:txBody>
      </p:sp>
      <p:sp>
        <p:nvSpPr>
          <p:cNvPr id="4" name="Footer Placeholder 3" hidden="1">
            <a:extLst>
              <a:ext uri="{FF2B5EF4-FFF2-40B4-BE49-F238E27FC236}">
                <a16:creationId xmlns:a16="http://schemas.microsoft.com/office/drawing/2014/main" id="{3AB418F0-9D79-4378-996E-8E20714D8BFB}"/>
              </a:ext>
            </a:extLst>
          </p:cNvPr>
          <p:cNvSpPr>
            <a:spLocks noGrp="1"/>
          </p:cNvSpPr>
          <p:nvPr>
            <p:ph type="ftr" sz="quarter" idx="16"/>
          </p:nvPr>
        </p:nvSpPr>
        <p:spPr/>
        <p:txBody>
          <a:bodyPr/>
          <a:lstStyle/>
          <a:p>
            <a:endParaRPr lang="da-DK" dirty="0"/>
          </a:p>
        </p:txBody>
      </p:sp>
      <p:sp>
        <p:nvSpPr>
          <p:cNvPr id="5" name="Slide Number Placeholder 4">
            <a:extLst>
              <a:ext uri="{FF2B5EF4-FFF2-40B4-BE49-F238E27FC236}">
                <a16:creationId xmlns:a16="http://schemas.microsoft.com/office/drawing/2014/main" id="{45916055-E20F-48FE-B1EB-4459DEF5CDC3}"/>
              </a:ext>
            </a:extLst>
          </p:cNvPr>
          <p:cNvSpPr>
            <a:spLocks noGrp="1"/>
          </p:cNvSpPr>
          <p:nvPr>
            <p:ph type="sldNum" sz="quarter" idx="17"/>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4610593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itat 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5FED78-63D2-31E8-4374-C85199CE2F02}"/>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Text Placeholder 8">
            <a:extLst>
              <a:ext uri="{FF2B5EF4-FFF2-40B4-BE49-F238E27FC236}">
                <a16:creationId xmlns:a16="http://schemas.microsoft.com/office/drawing/2014/main" id="{766167BD-2E1B-4064-9794-6E8308216508}"/>
              </a:ext>
            </a:extLst>
          </p:cNvPr>
          <p:cNvSpPr>
            <a:spLocks noGrp="1"/>
          </p:cNvSpPr>
          <p:nvPr>
            <p:ph type="body" sz="quarter" idx="13" hasCustomPrompt="1"/>
          </p:nvPr>
        </p:nvSpPr>
        <p:spPr>
          <a:xfrm>
            <a:off x="812801" y="1943101"/>
            <a:ext cx="6502400" cy="3289300"/>
          </a:xfrm>
        </p:spPr>
        <p:txBody>
          <a:bodyPr/>
          <a:lstStyle>
            <a:lvl1pPr marL="0" indent="0">
              <a:lnSpc>
                <a:spcPct val="120000"/>
              </a:lnSpc>
              <a:spcBef>
                <a:spcPts val="600"/>
              </a:spcBef>
              <a:spcAft>
                <a:spcPts val="600"/>
              </a:spcAft>
              <a:buFontTx/>
              <a:buNone/>
              <a:defRPr sz="2000" b="0">
                <a:solidFill>
                  <a:schemeClr val="accent1"/>
                </a:solidFill>
              </a:defRPr>
            </a:lvl1pPr>
            <a:lvl2pPr marL="0" indent="0">
              <a:lnSpc>
                <a:spcPct val="120000"/>
              </a:lnSpc>
              <a:spcBef>
                <a:spcPts val="600"/>
              </a:spcBef>
              <a:spcAft>
                <a:spcPts val="600"/>
              </a:spcAft>
              <a:buFontTx/>
              <a:buNone/>
              <a:defRPr sz="2000" b="0">
                <a:solidFill>
                  <a:schemeClr val="tx2"/>
                </a:solidFill>
              </a:defRPr>
            </a:lvl2pPr>
            <a:lvl3pPr marL="0" indent="0">
              <a:lnSpc>
                <a:spcPct val="120000"/>
              </a:lnSpc>
              <a:spcBef>
                <a:spcPts val="600"/>
              </a:spcBef>
              <a:spcAft>
                <a:spcPts val="600"/>
              </a:spcAft>
              <a:buFontTx/>
              <a:buNone/>
              <a:defRPr sz="2000" b="0">
                <a:solidFill>
                  <a:schemeClr val="tx2"/>
                </a:solidFill>
              </a:defRPr>
            </a:lvl3pPr>
            <a:lvl4pPr marL="0" indent="0">
              <a:lnSpc>
                <a:spcPct val="120000"/>
              </a:lnSpc>
              <a:spcBef>
                <a:spcPts val="600"/>
              </a:spcBef>
              <a:spcAft>
                <a:spcPts val="600"/>
              </a:spcAft>
              <a:buFontTx/>
              <a:buNone/>
              <a:defRPr sz="2000" b="0">
                <a:solidFill>
                  <a:schemeClr val="tx2"/>
                </a:solidFill>
              </a:defRPr>
            </a:lvl4pPr>
            <a:lvl5pPr marL="0" indent="0">
              <a:lnSpc>
                <a:spcPct val="120000"/>
              </a:lnSpc>
              <a:spcBef>
                <a:spcPts val="600"/>
              </a:spcBef>
              <a:spcAft>
                <a:spcPts val="600"/>
              </a:spcAft>
              <a:buFontTx/>
              <a:buNone/>
              <a:defRPr sz="2000" b="0">
                <a:solidFill>
                  <a:schemeClr val="tx2"/>
                </a:solidFill>
              </a:defRPr>
            </a:lvl5pPr>
            <a:lvl6pPr marL="0" indent="0">
              <a:lnSpc>
                <a:spcPct val="120000"/>
              </a:lnSpc>
              <a:spcBef>
                <a:spcPts val="600"/>
              </a:spcBef>
              <a:spcAft>
                <a:spcPts val="600"/>
              </a:spcAft>
              <a:buFontTx/>
              <a:buNone/>
              <a:defRPr sz="2000" b="0">
                <a:solidFill>
                  <a:schemeClr val="tx2"/>
                </a:solidFill>
              </a:defRPr>
            </a:lvl6pPr>
            <a:lvl7pPr marL="0" indent="0">
              <a:lnSpc>
                <a:spcPct val="120000"/>
              </a:lnSpc>
              <a:spcBef>
                <a:spcPts val="600"/>
              </a:spcBef>
              <a:spcAft>
                <a:spcPts val="600"/>
              </a:spcAft>
              <a:buFontTx/>
              <a:buNone/>
              <a:defRPr sz="2000" b="0">
                <a:solidFill>
                  <a:schemeClr val="tx2"/>
                </a:solidFill>
              </a:defRPr>
            </a:lvl7pPr>
            <a:lvl8pPr marL="0" indent="0">
              <a:lnSpc>
                <a:spcPct val="120000"/>
              </a:lnSpc>
              <a:spcBef>
                <a:spcPts val="600"/>
              </a:spcBef>
              <a:spcAft>
                <a:spcPts val="600"/>
              </a:spcAft>
              <a:buFontTx/>
              <a:buNone/>
              <a:defRPr sz="2000" b="0">
                <a:solidFill>
                  <a:schemeClr val="tx2"/>
                </a:solidFill>
              </a:defRPr>
            </a:lvl8pPr>
            <a:lvl9pPr marL="0" indent="0">
              <a:lnSpc>
                <a:spcPct val="120000"/>
              </a:lnSpc>
              <a:spcBef>
                <a:spcPts val="600"/>
              </a:spcBef>
              <a:spcAft>
                <a:spcPts val="600"/>
              </a:spcAft>
              <a:buFontTx/>
              <a:buNone/>
              <a:defRPr sz="2000" b="0">
                <a:solidFill>
                  <a:schemeClr val="tx2"/>
                </a:solidFill>
              </a:defRPr>
            </a:lvl9pPr>
          </a:lstStyle>
          <a:p>
            <a:pPr lvl="0"/>
            <a:r>
              <a:rPr lang="da-DK" dirty="0"/>
              <a:t>Klik for at tilføje citat eller udtalelse</a:t>
            </a:r>
          </a:p>
        </p:txBody>
      </p:sp>
      <p:sp>
        <p:nvSpPr>
          <p:cNvPr id="2" name="TextBox 1">
            <a:extLst>
              <a:ext uri="{FF2B5EF4-FFF2-40B4-BE49-F238E27FC236}">
                <a16:creationId xmlns:a16="http://schemas.microsoft.com/office/drawing/2014/main" id="{98B08A7C-3E36-9B86-6280-EC4083F34431}"/>
              </a:ext>
            </a:extLst>
          </p:cNvPr>
          <p:cNvSpPr txBox="1"/>
          <p:nvPr userDrawn="1"/>
        </p:nvSpPr>
        <p:spPr>
          <a:xfrm>
            <a:off x="779735" y="921172"/>
            <a:ext cx="1144694" cy="327738"/>
          </a:xfrm>
          <a:prstGeom prst="rect">
            <a:avLst/>
          </a:prstGeom>
          <a:noFill/>
        </p:spPr>
        <p:txBody>
          <a:bodyPr wrap="square" lIns="0" tIns="0" rIns="0" bIns="0" rtlCol="0">
            <a:noAutofit/>
          </a:bodyPr>
          <a:lstStyle/>
          <a:p>
            <a:pPr lvl="0">
              <a:lnSpc>
                <a:spcPts val="9200"/>
              </a:lnSpc>
            </a:pPr>
            <a:r>
              <a:rPr lang="da-DK" sz="9600" dirty="0">
                <a:solidFill>
                  <a:schemeClr val="accent1"/>
                </a:solidFill>
              </a:rPr>
              <a:t>“</a:t>
            </a:r>
          </a:p>
        </p:txBody>
      </p:sp>
      <p:sp>
        <p:nvSpPr>
          <p:cNvPr id="8" name="Text Placeholder 7">
            <a:extLst>
              <a:ext uri="{FF2B5EF4-FFF2-40B4-BE49-F238E27FC236}">
                <a16:creationId xmlns:a16="http://schemas.microsoft.com/office/drawing/2014/main" id="{3EDA431F-1EF2-8257-E5B0-2731FF4544CE}"/>
              </a:ext>
            </a:extLst>
          </p:cNvPr>
          <p:cNvSpPr>
            <a:spLocks noGrp="1"/>
          </p:cNvSpPr>
          <p:nvPr>
            <p:ph type="body" sz="quarter" idx="17" hasCustomPrompt="1"/>
          </p:nvPr>
        </p:nvSpPr>
        <p:spPr>
          <a:xfrm>
            <a:off x="812800" y="5232401"/>
            <a:ext cx="6502400" cy="406399"/>
          </a:xfrm>
        </p:spPr>
        <p:txBody>
          <a:bodyPr anchor="b" anchorCtr="0"/>
          <a:lstStyle>
            <a:lvl1pPr marL="0" indent="0">
              <a:lnSpc>
                <a:spcPct val="110000"/>
              </a:lnSpc>
              <a:spcBef>
                <a:spcPts val="600"/>
              </a:spcBef>
              <a:spcAft>
                <a:spcPts val="600"/>
              </a:spcAft>
              <a:buNone/>
              <a:defRPr sz="1200" b="0">
                <a:solidFill>
                  <a:schemeClr val="accent1"/>
                </a:solidFill>
              </a:defRPr>
            </a:lvl1pPr>
            <a:lvl2pPr marL="0" indent="0">
              <a:lnSpc>
                <a:spcPct val="110000"/>
              </a:lnSpc>
              <a:spcBef>
                <a:spcPts val="600"/>
              </a:spcBef>
              <a:spcAft>
                <a:spcPts val="600"/>
              </a:spcAft>
              <a:buNone/>
              <a:defRPr sz="1200" b="0">
                <a:solidFill>
                  <a:schemeClr val="tx2"/>
                </a:solidFill>
              </a:defRPr>
            </a:lvl2pPr>
            <a:lvl3pPr marL="0" indent="0">
              <a:lnSpc>
                <a:spcPct val="110000"/>
              </a:lnSpc>
              <a:spcBef>
                <a:spcPts val="600"/>
              </a:spcBef>
              <a:spcAft>
                <a:spcPts val="600"/>
              </a:spcAft>
              <a:buFont typeface="Arial" panose="020B0604020202020204" pitchFamily="34" charset="0"/>
              <a:buNone/>
              <a:defRPr sz="1200" b="0">
                <a:solidFill>
                  <a:schemeClr val="tx2"/>
                </a:solidFill>
              </a:defRPr>
            </a:lvl3pPr>
            <a:lvl4pPr marL="0" indent="0">
              <a:lnSpc>
                <a:spcPct val="110000"/>
              </a:lnSpc>
              <a:spcBef>
                <a:spcPts val="600"/>
              </a:spcBef>
              <a:spcAft>
                <a:spcPts val="600"/>
              </a:spcAft>
              <a:buFont typeface="Arial" panose="020B0604020202020204" pitchFamily="34" charset="0"/>
              <a:buNone/>
              <a:defRPr sz="1200" b="0">
                <a:solidFill>
                  <a:schemeClr val="tx2"/>
                </a:solidFill>
              </a:defRPr>
            </a:lvl4pPr>
            <a:lvl5pPr marL="0" indent="0">
              <a:lnSpc>
                <a:spcPct val="110000"/>
              </a:lnSpc>
              <a:spcBef>
                <a:spcPts val="600"/>
              </a:spcBef>
              <a:spcAft>
                <a:spcPts val="600"/>
              </a:spcAft>
              <a:buNone/>
              <a:defRPr sz="1200" b="0">
                <a:solidFill>
                  <a:schemeClr val="tx2"/>
                </a:solidFill>
              </a:defRPr>
            </a:lvl5pPr>
            <a:lvl6pPr marL="0" indent="0">
              <a:lnSpc>
                <a:spcPct val="110000"/>
              </a:lnSpc>
              <a:spcBef>
                <a:spcPts val="600"/>
              </a:spcBef>
              <a:spcAft>
                <a:spcPts val="600"/>
              </a:spcAft>
              <a:buNone/>
              <a:defRPr sz="1200" b="0">
                <a:solidFill>
                  <a:schemeClr val="tx2"/>
                </a:solidFill>
              </a:defRPr>
            </a:lvl6pPr>
            <a:lvl7pPr marL="0" indent="0">
              <a:lnSpc>
                <a:spcPct val="110000"/>
              </a:lnSpc>
              <a:spcBef>
                <a:spcPts val="600"/>
              </a:spcBef>
              <a:spcAft>
                <a:spcPts val="600"/>
              </a:spcAft>
              <a:buNone/>
              <a:defRPr sz="1200" b="0">
                <a:solidFill>
                  <a:schemeClr val="tx2"/>
                </a:solidFill>
              </a:defRPr>
            </a:lvl7pPr>
            <a:lvl8pPr marL="0" indent="0">
              <a:lnSpc>
                <a:spcPct val="110000"/>
              </a:lnSpc>
              <a:spcBef>
                <a:spcPts val="600"/>
              </a:spcBef>
              <a:spcAft>
                <a:spcPts val="600"/>
              </a:spcAft>
              <a:buNone/>
              <a:defRPr sz="1200" b="0">
                <a:solidFill>
                  <a:schemeClr val="tx2"/>
                </a:solidFill>
              </a:defRPr>
            </a:lvl8pPr>
            <a:lvl9pPr marL="0" indent="0">
              <a:lnSpc>
                <a:spcPct val="110000"/>
              </a:lnSpc>
              <a:spcBef>
                <a:spcPts val="600"/>
              </a:spcBef>
              <a:spcAft>
                <a:spcPts val="600"/>
              </a:spcAft>
              <a:buNone/>
              <a:defRPr sz="1200" b="0">
                <a:solidFill>
                  <a:schemeClr val="tx2"/>
                </a:solidFill>
              </a:defRPr>
            </a:lvl9pPr>
          </a:lstStyle>
          <a:p>
            <a:pPr lvl="0"/>
            <a:r>
              <a:rPr lang="da-DK" noProof="0" dirty="0"/>
              <a:t>Klik for at tilføje navn, stilling</a:t>
            </a:r>
          </a:p>
        </p:txBody>
      </p:sp>
      <p:sp>
        <p:nvSpPr>
          <p:cNvPr id="3" name="Pladsholder til dato 2" hidden="1">
            <a:extLst>
              <a:ext uri="{FF2B5EF4-FFF2-40B4-BE49-F238E27FC236}">
                <a16:creationId xmlns:a16="http://schemas.microsoft.com/office/drawing/2014/main" id="{54B14239-AE80-48D7-AC2D-BAEE84B805E7}"/>
              </a:ext>
            </a:extLst>
          </p:cNvPr>
          <p:cNvSpPr>
            <a:spLocks noGrp="1"/>
          </p:cNvSpPr>
          <p:nvPr>
            <p:ph type="dt" sz="half" idx="14"/>
          </p:nvPr>
        </p:nvSpPr>
        <p:spPr/>
        <p:txBody>
          <a:bodyPr/>
          <a:lstStyle/>
          <a:p>
            <a:fld id="{C25908E4-A4F9-4D5F-9BCB-CC3669D8BD01}" type="datetime2">
              <a:rPr lang="da-DK" smtClean="0"/>
              <a:t>18. februar 2026</a:t>
            </a:fld>
            <a:endParaRPr lang="da-DK" dirty="0"/>
          </a:p>
        </p:txBody>
      </p:sp>
      <p:sp>
        <p:nvSpPr>
          <p:cNvPr id="4" name="Pladsholder til sidefod 3" hidden="1">
            <a:extLst>
              <a:ext uri="{FF2B5EF4-FFF2-40B4-BE49-F238E27FC236}">
                <a16:creationId xmlns:a16="http://schemas.microsoft.com/office/drawing/2014/main" id="{5E14EBA6-33CA-4824-8B3D-7EF1A12FEEC8}"/>
              </a:ext>
            </a:extLst>
          </p:cNvPr>
          <p:cNvSpPr>
            <a:spLocks noGrp="1"/>
          </p:cNvSpPr>
          <p:nvPr>
            <p:ph type="ftr" sz="quarter" idx="15"/>
          </p:nvPr>
        </p:nvSpPr>
        <p:spPr/>
        <p:txBody>
          <a:bodyPr/>
          <a:lstStyle/>
          <a:p>
            <a:endParaRPr lang="da-DK" dirty="0"/>
          </a:p>
        </p:txBody>
      </p:sp>
      <p:sp>
        <p:nvSpPr>
          <p:cNvPr id="5" name="Pladsholder til slidenummer 4">
            <a:extLst>
              <a:ext uri="{FF2B5EF4-FFF2-40B4-BE49-F238E27FC236}">
                <a16:creationId xmlns:a16="http://schemas.microsoft.com/office/drawing/2014/main" id="{87E12C1D-EA22-44B2-A592-8786E93B52D7}"/>
              </a:ext>
            </a:extLst>
          </p:cNvPr>
          <p:cNvSpPr>
            <a:spLocks noGrp="1"/>
          </p:cNvSpPr>
          <p:nvPr>
            <p:ph type="sldNum" sz="quarter" idx="16"/>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902636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itat B">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5FED78-63D2-31E8-4374-C85199CE2F02}"/>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Text Placeholder 8">
            <a:extLst>
              <a:ext uri="{FF2B5EF4-FFF2-40B4-BE49-F238E27FC236}">
                <a16:creationId xmlns:a16="http://schemas.microsoft.com/office/drawing/2014/main" id="{766167BD-2E1B-4064-9794-6E8308216508}"/>
              </a:ext>
            </a:extLst>
          </p:cNvPr>
          <p:cNvSpPr>
            <a:spLocks noGrp="1"/>
          </p:cNvSpPr>
          <p:nvPr>
            <p:ph type="body" sz="quarter" idx="13" hasCustomPrompt="1"/>
          </p:nvPr>
        </p:nvSpPr>
        <p:spPr>
          <a:xfrm>
            <a:off x="812801" y="1943101"/>
            <a:ext cx="4876799" cy="3289300"/>
          </a:xfrm>
        </p:spPr>
        <p:txBody>
          <a:bodyPr/>
          <a:lstStyle>
            <a:lvl1pPr marL="0" indent="0">
              <a:lnSpc>
                <a:spcPct val="120000"/>
              </a:lnSpc>
              <a:spcBef>
                <a:spcPts val="600"/>
              </a:spcBef>
              <a:spcAft>
                <a:spcPts val="600"/>
              </a:spcAft>
              <a:buFontTx/>
              <a:buNone/>
              <a:defRPr sz="2000" b="0">
                <a:solidFill>
                  <a:schemeClr val="accent1"/>
                </a:solidFill>
              </a:defRPr>
            </a:lvl1pPr>
            <a:lvl2pPr marL="0" indent="0">
              <a:lnSpc>
                <a:spcPct val="120000"/>
              </a:lnSpc>
              <a:spcBef>
                <a:spcPts val="600"/>
              </a:spcBef>
              <a:spcAft>
                <a:spcPts val="600"/>
              </a:spcAft>
              <a:buFontTx/>
              <a:buNone/>
              <a:defRPr sz="2000" b="0">
                <a:solidFill>
                  <a:schemeClr val="tx2"/>
                </a:solidFill>
              </a:defRPr>
            </a:lvl2pPr>
            <a:lvl3pPr marL="0" indent="0">
              <a:lnSpc>
                <a:spcPct val="120000"/>
              </a:lnSpc>
              <a:spcBef>
                <a:spcPts val="600"/>
              </a:spcBef>
              <a:spcAft>
                <a:spcPts val="600"/>
              </a:spcAft>
              <a:buFontTx/>
              <a:buNone/>
              <a:defRPr sz="2000" b="0">
                <a:solidFill>
                  <a:schemeClr val="tx2"/>
                </a:solidFill>
              </a:defRPr>
            </a:lvl3pPr>
            <a:lvl4pPr marL="0" indent="0">
              <a:lnSpc>
                <a:spcPct val="120000"/>
              </a:lnSpc>
              <a:spcBef>
                <a:spcPts val="600"/>
              </a:spcBef>
              <a:spcAft>
                <a:spcPts val="600"/>
              </a:spcAft>
              <a:buFontTx/>
              <a:buNone/>
              <a:defRPr sz="2000" b="0">
                <a:solidFill>
                  <a:schemeClr val="tx2"/>
                </a:solidFill>
              </a:defRPr>
            </a:lvl4pPr>
            <a:lvl5pPr marL="0" indent="0">
              <a:lnSpc>
                <a:spcPct val="120000"/>
              </a:lnSpc>
              <a:spcBef>
                <a:spcPts val="600"/>
              </a:spcBef>
              <a:spcAft>
                <a:spcPts val="600"/>
              </a:spcAft>
              <a:buFontTx/>
              <a:buNone/>
              <a:defRPr sz="2000" b="0">
                <a:solidFill>
                  <a:schemeClr val="tx2"/>
                </a:solidFill>
              </a:defRPr>
            </a:lvl5pPr>
            <a:lvl6pPr marL="0" indent="0">
              <a:lnSpc>
                <a:spcPct val="120000"/>
              </a:lnSpc>
              <a:spcBef>
                <a:spcPts val="600"/>
              </a:spcBef>
              <a:spcAft>
                <a:spcPts val="600"/>
              </a:spcAft>
              <a:buFontTx/>
              <a:buNone/>
              <a:defRPr sz="2000" b="0">
                <a:solidFill>
                  <a:schemeClr val="tx2"/>
                </a:solidFill>
              </a:defRPr>
            </a:lvl6pPr>
            <a:lvl7pPr marL="0" indent="0">
              <a:lnSpc>
                <a:spcPct val="120000"/>
              </a:lnSpc>
              <a:spcBef>
                <a:spcPts val="600"/>
              </a:spcBef>
              <a:spcAft>
                <a:spcPts val="600"/>
              </a:spcAft>
              <a:buFontTx/>
              <a:buNone/>
              <a:defRPr sz="2000" b="0">
                <a:solidFill>
                  <a:schemeClr val="tx2"/>
                </a:solidFill>
              </a:defRPr>
            </a:lvl7pPr>
            <a:lvl8pPr marL="0" indent="0">
              <a:lnSpc>
                <a:spcPct val="120000"/>
              </a:lnSpc>
              <a:spcBef>
                <a:spcPts val="600"/>
              </a:spcBef>
              <a:spcAft>
                <a:spcPts val="600"/>
              </a:spcAft>
              <a:buFontTx/>
              <a:buNone/>
              <a:defRPr sz="2000" b="0">
                <a:solidFill>
                  <a:schemeClr val="tx2"/>
                </a:solidFill>
              </a:defRPr>
            </a:lvl8pPr>
            <a:lvl9pPr marL="0" indent="0">
              <a:lnSpc>
                <a:spcPct val="120000"/>
              </a:lnSpc>
              <a:spcBef>
                <a:spcPts val="600"/>
              </a:spcBef>
              <a:spcAft>
                <a:spcPts val="600"/>
              </a:spcAft>
              <a:buFontTx/>
              <a:buNone/>
              <a:defRPr sz="2000" b="0">
                <a:solidFill>
                  <a:schemeClr val="tx2"/>
                </a:solidFill>
              </a:defRPr>
            </a:lvl9pPr>
          </a:lstStyle>
          <a:p>
            <a:pPr lvl="0"/>
            <a:r>
              <a:rPr lang="da-DK" dirty="0"/>
              <a:t>Klik for at tilføje citat eller udtalelse</a:t>
            </a:r>
          </a:p>
        </p:txBody>
      </p:sp>
      <p:sp>
        <p:nvSpPr>
          <p:cNvPr id="2" name="TextBox 1">
            <a:extLst>
              <a:ext uri="{FF2B5EF4-FFF2-40B4-BE49-F238E27FC236}">
                <a16:creationId xmlns:a16="http://schemas.microsoft.com/office/drawing/2014/main" id="{98B08A7C-3E36-9B86-6280-EC4083F34431}"/>
              </a:ext>
            </a:extLst>
          </p:cNvPr>
          <p:cNvSpPr txBox="1"/>
          <p:nvPr userDrawn="1"/>
        </p:nvSpPr>
        <p:spPr>
          <a:xfrm>
            <a:off x="779735" y="921172"/>
            <a:ext cx="1144694" cy="327738"/>
          </a:xfrm>
          <a:prstGeom prst="rect">
            <a:avLst/>
          </a:prstGeom>
          <a:noFill/>
        </p:spPr>
        <p:txBody>
          <a:bodyPr wrap="square" lIns="0" tIns="0" rIns="0" bIns="0" rtlCol="0">
            <a:noAutofit/>
          </a:bodyPr>
          <a:lstStyle/>
          <a:p>
            <a:pPr lvl="0">
              <a:lnSpc>
                <a:spcPts val="9200"/>
              </a:lnSpc>
            </a:pPr>
            <a:r>
              <a:rPr lang="da-DK" sz="9600" dirty="0">
                <a:solidFill>
                  <a:schemeClr val="accent1"/>
                </a:solidFill>
              </a:rPr>
              <a:t>“</a:t>
            </a:r>
          </a:p>
        </p:txBody>
      </p:sp>
      <p:sp>
        <p:nvSpPr>
          <p:cNvPr id="8" name="Text Placeholder 7">
            <a:extLst>
              <a:ext uri="{FF2B5EF4-FFF2-40B4-BE49-F238E27FC236}">
                <a16:creationId xmlns:a16="http://schemas.microsoft.com/office/drawing/2014/main" id="{3EDA431F-1EF2-8257-E5B0-2731FF4544CE}"/>
              </a:ext>
            </a:extLst>
          </p:cNvPr>
          <p:cNvSpPr>
            <a:spLocks noGrp="1"/>
          </p:cNvSpPr>
          <p:nvPr>
            <p:ph type="body" sz="quarter" idx="17" hasCustomPrompt="1"/>
          </p:nvPr>
        </p:nvSpPr>
        <p:spPr>
          <a:xfrm>
            <a:off x="812800" y="5232401"/>
            <a:ext cx="4876800" cy="406399"/>
          </a:xfrm>
        </p:spPr>
        <p:txBody>
          <a:bodyPr anchor="b" anchorCtr="0"/>
          <a:lstStyle>
            <a:lvl1pPr marL="0" indent="0">
              <a:lnSpc>
                <a:spcPct val="110000"/>
              </a:lnSpc>
              <a:spcBef>
                <a:spcPts val="600"/>
              </a:spcBef>
              <a:spcAft>
                <a:spcPts val="600"/>
              </a:spcAft>
              <a:buNone/>
              <a:defRPr sz="1200" b="0">
                <a:solidFill>
                  <a:schemeClr val="accent1"/>
                </a:solidFill>
              </a:defRPr>
            </a:lvl1pPr>
            <a:lvl2pPr marL="0" indent="0">
              <a:lnSpc>
                <a:spcPct val="110000"/>
              </a:lnSpc>
              <a:spcBef>
                <a:spcPts val="600"/>
              </a:spcBef>
              <a:spcAft>
                <a:spcPts val="600"/>
              </a:spcAft>
              <a:buNone/>
              <a:defRPr sz="1200" b="0">
                <a:solidFill>
                  <a:schemeClr val="tx2"/>
                </a:solidFill>
              </a:defRPr>
            </a:lvl2pPr>
            <a:lvl3pPr marL="0" indent="0">
              <a:lnSpc>
                <a:spcPct val="110000"/>
              </a:lnSpc>
              <a:spcBef>
                <a:spcPts val="600"/>
              </a:spcBef>
              <a:spcAft>
                <a:spcPts val="600"/>
              </a:spcAft>
              <a:buFont typeface="Arial" panose="020B0604020202020204" pitchFamily="34" charset="0"/>
              <a:buNone/>
              <a:defRPr sz="1200" b="0">
                <a:solidFill>
                  <a:schemeClr val="tx2"/>
                </a:solidFill>
              </a:defRPr>
            </a:lvl3pPr>
            <a:lvl4pPr marL="0" indent="0">
              <a:lnSpc>
                <a:spcPct val="110000"/>
              </a:lnSpc>
              <a:spcBef>
                <a:spcPts val="600"/>
              </a:spcBef>
              <a:spcAft>
                <a:spcPts val="600"/>
              </a:spcAft>
              <a:buFont typeface="Arial" panose="020B0604020202020204" pitchFamily="34" charset="0"/>
              <a:buNone/>
              <a:defRPr sz="1200" b="0">
                <a:solidFill>
                  <a:schemeClr val="tx2"/>
                </a:solidFill>
              </a:defRPr>
            </a:lvl4pPr>
            <a:lvl5pPr marL="0" indent="0">
              <a:lnSpc>
                <a:spcPct val="110000"/>
              </a:lnSpc>
              <a:spcBef>
                <a:spcPts val="600"/>
              </a:spcBef>
              <a:spcAft>
                <a:spcPts val="600"/>
              </a:spcAft>
              <a:buNone/>
              <a:defRPr sz="1200" b="0">
                <a:solidFill>
                  <a:schemeClr val="tx2"/>
                </a:solidFill>
              </a:defRPr>
            </a:lvl5pPr>
            <a:lvl6pPr marL="0" indent="0">
              <a:lnSpc>
                <a:spcPct val="110000"/>
              </a:lnSpc>
              <a:spcBef>
                <a:spcPts val="600"/>
              </a:spcBef>
              <a:spcAft>
                <a:spcPts val="600"/>
              </a:spcAft>
              <a:buNone/>
              <a:defRPr sz="1200" b="0">
                <a:solidFill>
                  <a:schemeClr val="tx2"/>
                </a:solidFill>
              </a:defRPr>
            </a:lvl6pPr>
            <a:lvl7pPr marL="0" indent="0">
              <a:lnSpc>
                <a:spcPct val="110000"/>
              </a:lnSpc>
              <a:spcBef>
                <a:spcPts val="600"/>
              </a:spcBef>
              <a:spcAft>
                <a:spcPts val="600"/>
              </a:spcAft>
              <a:buNone/>
              <a:defRPr sz="1200" b="0">
                <a:solidFill>
                  <a:schemeClr val="tx2"/>
                </a:solidFill>
              </a:defRPr>
            </a:lvl7pPr>
            <a:lvl8pPr marL="0" indent="0">
              <a:lnSpc>
                <a:spcPct val="110000"/>
              </a:lnSpc>
              <a:spcBef>
                <a:spcPts val="600"/>
              </a:spcBef>
              <a:spcAft>
                <a:spcPts val="600"/>
              </a:spcAft>
              <a:buNone/>
              <a:defRPr sz="1200" b="0">
                <a:solidFill>
                  <a:schemeClr val="tx2"/>
                </a:solidFill>
              </a:defRPr>
            </a:lvl8pPr>
            <a:lvl9pPr marL="0" indent="0">
              <a:lnSpc>
                <a:spcPct val="110000"/>
              </a:lnSpc>
              <a:spcBef>
                <a:spcPts val="600"/>
              </a:spcBef>
              <a:spcAft>
                <a:spcPts val="600"/>
              </a:spcAft>
              <a:buNone/>
              <a:defRPr sz="1200" b="0">
                <a:solidFill>
                  <a:schemeClr val="tx2"/>
                </a:solidFill>
              </a:defRPr>
            </a:lvl9pPr>
          </a:lstStyle>
          <a:p>
            <a:pPr lvl="0"/>
            <a:r>
              <a:rPr lang="da-DK" noProof="0" dirty="0"/>
              <a:t>Klik for at tilføje navn, stilling</a:t>
            </a:r>
          </a:p>
        </p:txBody>
      </p:sp>
      <p:sp>
        <p:nvSpPr>
          <p:cNvPr id="7" name="Picture Placeholder 3">
            <a:extLst>
              <a:ext uri="{FF2B5EF4-FFF2-40B4-BE49-F238E27FC236}">
                <a16:creationId xmlns:a16="http://schemas.microsoft.com/office/drawing/2014/main" id="{41D4FD15-E5EA-69DA-CF89-DBB575BE896F}"/>
              </a:ext>
            </a:extLst>
          </p:cNvPr>
          <p:cNvSpPr>
            <a:spLocks noGrp="1"/>
          </p:cNvSpPr>
          <p:nvPr>
            <p:ph type="pic" sz="quarter" idx="18" hasCustomPrompt="1"/>
          </p:nvPr>
        </p:nvSpPr>
        <p:spPr>
          <a:xfrm>
            <a:off x="6313599" y="0"/>
            <a:ext cx="5472000" cy="6045200"/>
          </a:xfrm>
          <a:solidFill>
            <a:schemeClr val="accent4">
              <a:lumMod val="40000"/>
              <a:lumOff val="60000"/>
            </a:schemeClr>
          </a:solidFill>
        </p:spPr>
        <p:txBody>
          <a:bodyPr tIns="648000" anchor="ctr" anchorCtr="0"/>
          <a:lstStyle>
            <a:lvl1pPr marL="0" indent="0" algn="ctr">
              <a:buNone/>
              <a:defRPr sz="1600">
                <a:solidFill>
                  <a:schemeClr val="accent1"/>
                </a:solidFill>
              </a:defRPr>
            </a:lvl1pPr>
          </a:lstStyle>
          <a:p>
            <a:r>
              <a:rPr lang="da-DK" noProof="0" dirty="0"/>
              <a:t>Klik for at indsætte billede</a:t>
            </a:r>
          </a:p>
        </p:txBody>
      </p:sp>
      <p:sp>
        <p:nvSpPr>
          <p:cNvPr id="3" name="Pladsholder til dato 2" hidden="1">
            <a:extLst>
              <a:ext uri="{FF2B5EF4-FFF2-40B4-BE49-F238E27FC236}">
                <a16:creationId xmlns:a16="http://schemas.microsoft.com/office/drawing/2014/main" id="{54B14239-AE80-48D7-AC2D-BAEE84B805E7}"/>
              </a:ext>
            </a:extLst>
          </p:cNvPr>
          <p:cNvSpPr>
            <a:spLocks noGrp="1"/>
          </p:cNvSpPr>
          <p:nvPr>
            <p:ph type="dt" sz="half" idx="14"/>
          </p:nvPr>
        </p:nvSpPr>
        <p:spPr/>
        <p:txBody>
          <a:bodyPr/>
          <a:lstStyle/>
          <a:p>
            <a:fld id="{94F2D13E-C11B-47D1-830A-AA1B8170B60E}" type="datetime2">
              <a:rPr lang="da-DK" smtClean="0"/>
              <a:t>18. februar 2026</a:t>
            </a:fld>
            <a:endParaRPr lang="da-DK" dirty="0"/>
          </a:p>
        </p:txBody>
      </p:sp>
      <p:sp>
        <p:nvSpPr>
          <p:cNvPr id="4" name="Pladsholder til sidefod 3" hidden="1">
            <a:extLst>
              <a:ext uri="{FF2B5EF4-FFF2-40B4-BE49-F238E27FC236}">
                <a16:creationId xmlns:a16="http://schemas.microsoft.com/office/drawing/2014/main" id="{5E14EBA6-33CA-4824-8B3D-7EF1A12FEEC8}"/>
              </a:ext>
            </a:extLst>
          </p:cNvPr>
          <p:cNvSpPr>
            <a:spLocks noGrp="1"/>
          </p:cNvSpPr>
          <p:nvPr>
            <p:ph type="ftr" sz="quarter" idx="15"/>
          </p:nvPr>
        </p:nvSpPr>
        <p:spPr/>
        <p:txBody>
          <a:bodyPr/>
          <a:lstStyle/>
          <a:p>
            <a:endParaRPr lang="da-DK" dirty="0"/>
          </a:p>
        </p:txBody>
      </p:sp>
      <p:sp>
        <p:nvSpPr>
          <p:cNvPr id="5" name="Pladsholder til slidenummer 4">
            <a:extLst>
              <a:ext uri="{FF2B5EF4-FFF2-40B4-BE49-F238E27FC236}">
                <a16:creationId xmlns:a16="http://schemas.microsoft.com/office/drawing/2014/main" id="{87E12C1D-EA22-44B2-A592-8786E93B52D7}"/>
              </a:ext>
            </a:extLst>
          </p:cNvPr>
          <p:cNvSpPr>
            <a:spLocks noGrp="1"/>
          </p:cNvSpPr>
          <p:nvPr>
            <p:ph type="sldNum" sz="quarter" idx="16"/>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904607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og indhold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6C70-5F51-4B56-B9D6-2161E2F1332B}"/>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6502401" cy="3606800"/>
          </a:xfrm>
        </p:spPr>
        <p:txBody>
          <a:bodyPr/>
          <a:lstStyle>
            <a:lvl1pPr>
              <a:defRPr/>
            </a:lvl1pPr>
            <a:lvl2pPr>
              <a:defRPr/>
            </a:lvl2pPr>
            <a:lvl3pPr>
              <a:defRPr/>
            </a:lvl3pPr>
            <a:lvl4pPr>
              <a:defRPr/>
            </a:lvl4pPr>
            <a:lvl5pPr>
              <a:defRPr>
                <a:solidFill>
                  <a:schemeClr val="accent1"/>
                </a:solidFill>
              </a:defRPr>
            </a:lvl5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p:txBody>
      </p:sp>
      <p:sp>
        <p:nvSpPr>
          <p:cNvPr id="4" name="Date Placeholder 3" hidden="1">
            <a:extLst>
              <a:ext uri="{FF2B5EF4-FFF2-40B4-BE49-F238E27FC236}">
                <a16:creationId xmlns:a16="http://schemas.microsoft.com/office/drawing/2014/main" id="{A8D7B535-415A-41F4-AFE0-6FFBBBD7631B}"/>
              </a:ext>
            </a:extLst>
          </p:cNvPr>
          <p:cNvSpPr>
            <a:spLocks noGrp="1"/>
          </p:cNvSpPr>
          <p:nvPr>
            <p:ph type="dt" sz="half" idx="10"/>
          </p:nvPr>
        </p:nvSpPr>
        <p:spPr/>
        <p:txBody>
          <a:bodyPr/>
          <a:lstStyle/>
          <a:p>
            <a:fld id="{FA532F53-CC62-4553-9D43-03DE52C486B3}"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12CFB2E6-561D-40B3-AC0C-DD0BE409F019}"/>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0EA510CB-1580-43BE-BB77-910FF9E78674}"/>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7310111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ks ikoner og tekst 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7F398-E5AE-CE63-BA0E-2E5292F937BF}"/>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CC08F898-F5D5-444B-9BDD-262F8E142DD6}" type="datetime2">
              <a:rPr lang="da-DK" smtClean="0"/>
              <a:t>18. februar 2026</a:t>
            </a:fld>
            <a:endParaRPr lang="da-DK" dirty="0"/>
          </a:p>
        </p:txBody>
      </p:sp>
      <p:sp>
        <p:nvSpPr>
          <p:cNvPr id="5" name="Footer Placeholder 4">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1627200" y="2032000"/>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1627200" y="2438800"/>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1627200" y="3407262"/>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1627200" y="3814062"/>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1627200" y="4775333"/>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1627200" y="5176625"/>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0" name="Text Placeholder 19">
            <a:extLst>
              <a:ext uri="{FF2B5EF4-FFF2-40B4-BE49-F238E27FC236}">
                <a16:creationId xmlns:a16="http://schemas.microsoft.com/office/drawing/2014/main" id="{829657E6-2BBB-AE8B-5738-4ED1193F3C65}"/>
              </a:ext>
            </a:extLst>
          </p:cNvPr>
          <p:cNvSpPr>
            <a:spLocks noGrp="1"/>
          </p:cNvSpPr>
          <p:nvPr>
            <p:ph type="body" sz="quarter" idx="22" hasCustomPrompt="1"/>
          </p:nvPr>
        </p:nvSpPr>
        <p:spPr>
          <a:xfrm>
            <a:off x="6908400" y="2032000"/>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1" name="Text Placeholder 21">
            <a:extLst>
              <a:ext uri="{FF2B5EF4-FFF2-40B4-BE49-F238E27FC236}">
                <a16:creationId xmlns:a16="http://schemas.microsoft.com/office/drawing/2014/main" id="{D5F13A68-0992-A02D-2085-088F7FB386CF}"/>
              </a:ext>
            </a:extLst>
          </p:cNvPr>
          <p:cNvSpPr>
            <a:spLocks noGrp="1"/>
          </p:cNvSpPr>
          <p:nvPr>
            <p:ph type="body" sz="quarter" idx="23" hasCustomPrompt="1"/>
          </p:nvPr>
        </p:nvSpPr>
        <p:spPr>
          <a:xfrm>
            <a:off x="6908400" y="2438800"/>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2" name="Text Placeholder 23">
            <a:extLst>
              <a:ext uri="{FF2B5EF4-FFF2-40B4-BE49-F238E27FC236}">
                <a16:creationId xmlns:a16="http://schemas.microsoft.com/office/drawing/2014/main" id="{1E1EDBBA-CC92-DD1B-0EA3-66A4ACDF4961}"/>
              </a:ext>
            </a:extLst>
          </p:cNvPr>
          <p:cNvSpPr>
            <a:spLocks noGrp="1"/>
          </p:cNvSpPr>
          <p:nvPr>
            <p:ph type="body" sz="quarter" idx="24" hasCustomPrompt="1"/>
          </p:nvPr>
        </p:nvSpPr>
        <p:spPr>
          <a:xfrm>
            <a:off x="6908400" y="3407262"/>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3" name="Text Placeholder 25">
            <a:extLst>
              <a:ext uri="{FF2B5EF4-FFF2-40B4-BE49-F238E27FC236}">
                <a16:creationId xmlns:a16="http://schemas.microsoft.com/office/drawing/2014/main" id="{B709458F-23CC-24F7-D0C5-5E4045FF801D}"/>
              </a:ext>
            </a:extLst>
          </p:cNvPr>
          <p:cNvSpPr>
            <a:spLocks noGrp="1"/>
          </p:cNvSpPr>
          <p:nvPr>
            <p:ph type="body" sz="quarter" idx="25" hasCustomPrompt="1"/>
          </p:nvPr>
        </p:nvSpPr>
        <p:spPr>
          <a:xfrm>
            <a:off x="6908400" y="3814062"/>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4" name="Text Placeholder 27">
            <a:extLst>
              <a:ext uri="{FF2B5EF4-FFF2-40B4-BE49-F238E27FC236}">
                <a16:creationId xmlns:a16="http://schemas.microsoft.com/office/drawing/2014/main" id="{CB4AFC49-FF6C-C54D-8BD5-C159019A16AA}"/>
              </a:ext>
            </a:extLst>
          </p:cNvPr>
          <p:cNvSpPr>
            <a:spLocks noGrp="1"/>
          </p:cNvSpPr>
          <p:nvPr>
            <p:ph type="body" sz="quarter" idx="26" hasCustomPrompt="1"/>
          </p:nvPr>
        </p:nvSpPr>
        <p:spPr>
          <a:xfrm>
            <a:off x="6908400" y="4771425"/>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5" name="Text Placeholder 29">
            <a:extLst>
              <a:ext uri="{FF2B5EF4-FFF2-40B4-BE49-F238E27FC236}">
                <a16:creationId xmlns:a16="http://schemas.microsoft.com/office/drawing/2014/main" id="{0AD1C022-E77A-3740-3CE3-4B1CE7E2E59A}"/>
              </a:ext>
            </a:extLst>
          </p:cNvPr>
          <p:cNvSpPr>
            <a:spLocks noGrp="1"/>
          </p:cNvSpPr>
          <p:nvPr>
            <p:ph type="body" sz="quarter" idx="27" hasCustomPrompt="1"/>
          </p:nvPr>
        </p:nvSpPr>
        <p:spPr>
          <a:xfrm>
            <a:off x="6908400" y="5176625"/>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4" name="Picture Placeholder 13">
            <a:extLst>
              <a:ext uri="{FF2B5EF4-FFF2-40B4-BE49-F238E27FC236}">
                <a16:creationId xmlns:a16="http://schemas.microsoft.com/office/drawing/2014/main" id="{FBDD3744-46F2-736A-4038-673D1FF9CD30}"/>
              </a:ext>
            </a:extLst>
          </p:cNvPr>
          <p:cNvSpPr>
            <a:spLocks noGrp="1" noChangeAspect="1"/>
          </p:cNvSpPr>
          <p:nvPr>
            <p:ph type="pic" sz="quarter" idx="31" hasCustomPrompt="1"/>
          </p:nvPr>
        </p:nvSpPr>
        <p:spPr>
          <a:xfrm>
            <a:off x="812800" y="1897200"/>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8" name="Picture Placeholder 13">
            <a:extLst>
              <a:ext uri="{FF2B5EF4-FFF2-40B4-BE49-F238E27FC236}">
                <a16:creationId xmlns:a16="http://schemas.microsoft.com/office/drawing/2014/main" id="{563958C5-3660-498E-C474-E4688C827CDB}"/>
              </a:ext>
            </a:extLst>
          </p:cNvPr>
          <p:cNvSpPr>
            <a:spLocks noGrp="1" noChangeAspect="1"/>
          </p:cNvSpPr>
          <p:nvPr>
            <p:ph type="pic" sz="quarter" idx="32" hasCustomPrompt="1"/>
          </p:nvPr>
        </p:nvSpPr>
        <p:spPr>
          <a:xfrm>
            <a:off x="812800" y="3266248"/>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9" name="Picture Placeholder 13">
            <a:extLst>
              <a:ext uri="{FF2B5EF4-FFF2-40B4-BE49-F238E27FC236}">
                <a16:creationId xmlns:a16="http://schemas.microsoft.com/office/drawing/2014/main" id="{3313FA27-C7FC-F21E-37A1-4C534FB1614F}"/>
              </a:ext>
            </a:extLst>
          </p:cNvPr>
          <p:cNvSpPr>
            <a:spLocks noGrp="1" noChangeAspect="1"/>
          </p:cNvSpPr>
          <p:nvPr>
            <p:ph type="pic" sz="quarter" idx="33" hasCustomPrompt="1"/>
          </p:nvPr>
        </p:nvSpPr>
        <p:spPr>
          <a:xfrm>
            <a:off x="812800" y="4635132"/>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9" name="Picture Placeholder 13">
            <a:extLst>
              <a:ext uri="{FF2B5EF4-FFF2-40B4-BE49-F238E27FC236}">
                <a16:creationId xmlns:a16="http://schemas.microsoft.com/office/drawing/2014/main" id="{8C9EFC75-2144-FB95-5D8B-93B278ACA065}"/>
              </a:ext>
            </a:extLst>
          </p:cNvPr>
          <p:cNvSpPr>
            <a:spLocks noGrp="1" noChangeAspect="1"/>
          </p:cNvSpPr>
          <p:nvPr>
            <p:ph type="pic" sz="quarter" idx="34" hasCustomPrompt="1"/>
          </p:nvPr>
        </p:nvSpPr>
        <p:spPr>
          <a:xfrm>
            <a:off x="6096000" y="1897200"/>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30" name="Picture Placeholder 13">
            <a:extLst>
              <a:ext uri="{FF2B5EF4-FFF2-40B4-BE49-F238E27FC236}">
                <a16:creationId xmlns:a16="http://schemas.microsoft.com/office/drawing/2014/main" id="{0055D355-8362-BFF1-4109-3CA246F1B378}"/>
              </a:ext>
            </a:extLst>
          </p:cNvPr>
          <p:cNvSpPr>
            <a:spLocks noGrp="1" noChangeAspect="1"/>
          </p:cNvSpPr>
          <p:nvPr>
            <p:ph type="pic" sz="quarter" idx="35" hasCustomPrompt="1"/>
          </p:nvPr>
        </p:nvSpPr>
        <p:spPr>
          <a:xfrm>
            <a:off x="6096000" y="3266248"/>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31" name="Picture Placeholder 13">
            <a:extLst>
              <a:ext uri="{FF2B5EF4-FFF2-40B4-BE49-F238E27FC236}">
                <a16:creationId xmlns:a16="http://schemas.microsoft.com/office/drawing/2014/main" id="{5CB24E14-2071-2332-7A3A-AABB21F221B4}"/>
              </a:ext>
            </a:extLst>
          </p:cNvPr>
          <p:cNvSpPr>
            <a:spLocks noGrp="1" noChangeAspect="1"/>
          </p:cNvSpPr>
          <p:nvPr>
            <p:ph type="pic" sz="quarter" idx="36" hasCustomPrompt="1"/>
          </p:nvPr>
        </p:nvSpPr>
        <p:spPr>
          <a:xfrm>
            <a:off x="6096000" y="4635132"/>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Tree>
    <p:extLst>
      <p:ext uri="{BB962C8B-B14F-4D97-AF65-F5344CB8AC3E}">
        <p14:creationId xmlns:p14="http://schemas.microsoft.com/office/powerpoint/2010/main" val="34939157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ks ikoner og tekst B">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7F398-E5AE-CE63-BA0E-2E5292F937BF}"/>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AC78E449-52C4-419F-BF2A-B4CAC5A3BB5A}"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1627200" y="2032000"/>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1627200" y="2438800"/>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1627200" y="3407262"/>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1627200" y="3814062"/>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1627200" y="4775333"/>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1627200" y="5176625"/>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0" name="Text Placeholder 19">
            <a:extLst>
              <a:ext uri="{FF2B5EF4-FFF2-40B4-BE49-F238E27FC236}">
                <a16:creationId xmlns:a16="http://schemas.microsoft.com/office/drawing/2014/main" id="{829657E6-2BBB-AE8B-5738-4ED1193F3C65}"/>
              </a:ext>
            </a:extLst>
          </p:cNvPr>
          <p:cNvSpPr>
            <a:spLocks noGrp="1"/>
          </p:cNvSpPr>
          <p:nvPr>
            <p:ph type="body" sz="quarter" idx="22" hasCustomPrompt="1"/>
          </p:nvPr>
        </p:nvSpPr>
        <p:spPr>
          <a:xfrm>
            <a:off x="6908400" y="2032000"/>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1" name="Text Placeholder 21">
            <a:extLst>
              <a:ext uri="{FF2B5EF4-FFF2-40B4-BE49-F238E27FC236}">
                <a16:creationId xmlns:a16="http://schemas.microsoft.com/office/drawing/2014/main" id="{D5F13A68-0992-A02D-2085-088F7FB386CF}"/>
              </a:ext>
            </a:extLst>
          </p:cNvPr>
          <p:cNvSpPr>
            <a:spLocks noGrp="1"/>
          </p:cNvSpPr>
          <p:nvPr>
            <p:ph type="body" sz="quarter" idx="23" hasCustomPrompt="1"/>
          </p:nvPr>
        </p:nvSpPr>
        <p:spPr>
          <a:xfrm>
            <a:off x="6908400" y="2438800"/>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2" name="Text Placeholder 23">
            <a:extLst>
              <a:ext uri="{FF2B5EF4-FFF2-40B4-BE49-F238E27FC236}">
                <a16:creationId xmlns:a16="http://schemas.microsoft.com/office/drawing/2014/main" id="{1E1EDBBA-CC92-DD1B-0EA3-66A4ACDF4961}"/>
              </a:ext>
            </a:extLst>
          </p:cNvPr>
          <p:cNvSpPr>
            <a:spLocks noGrp="1"/>
          </p:cNvSpPr>
          <p:nvPr>
            <p:ph type="body" sz="quarter" idx="24" hasCustomPrompt="1"/>
          </p:nvPr>
        </p:nvSpPr>
        <p:spPr>
          <a:xfrm>
            <a:off x="6908400" y="3407262"/>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3" name="Text Placeholder 25">
            <a:extLst>
              <a:ext uri="{FF2B5EF4-FFF2-40B4-BE49-F238E27FC236}">
                <a16:creationId xmlns:a16="http://schemas.microsoft.com/office/drawing/2014/main" id="{B709458F-23CC-24F7-D0C5-5E4045FF801D}"/>
              </a:ext>
            </a:extLst>
          </p:cNvPr>
          <p:cNvSpPr>
            <a:spLocks noGrp="1"/>
          </p:cNvSpPr>
          <p:nvPr>
            <p:ph type="body" sz="quarter" idx="25" hasCustomPrompt="1"/>
          </p:nvPr>
        </p:nvSpPr>
        <p:spPr>
          <a:xfrm>
            <a:off x="6908400" y="3814062"/>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4" name="Text Placeholder 27">
            <a:extLst>
              <a:ext uri="{FF2B5EF4-FFF2-40B4-BE49-F238E27FC236}">
                <a16:creationId xmlns:a16="http://schemas.microsoft.com/office/drawing/2014/main" id="{CB4AFC49-FF6C-C54D-8BD5-C159019A16AA}"/>
              </a:ext>
            </a:extLst>
          </p:cNvPr>
          <p:cNvSpPr>
            <a:spLocks noGrp="1"/>
          </p:cNvSpPr>
          <p:nvPr>
            <p:ph type="body" sz="quarter" idx="26" hasCustomPrompt="1"/>
          </p:nvPr>
        </p:nvSpPr>
        <p:spPr>
          <a:xfrm>
            <a:off x="6908400" y="4771425"/>
            <a:ext cx="42120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5" name="Text Placeholder 29">
            <a:extLst>
              <a:ext uri="{FF2B5EF4-FFF2-40B4-BE49-F238E27FC236}">
                <a16:creationId xmlns:a16="http://schemas.microsoft.com/office/drawing/2014/main" id="{0AD1C022-E77A-3740-3CE3-4B1CE7E2E59A}"/>
              </a:ext>
            </a:extLst>
          </p:cNvPr>
          <p:cNvSpPr>
            <a:spLocks noGrp="1"/>
          </p:cNvSpPr>
          <p:nvPr>
            <p:ph type="body" sz="quarter" idx="27" hasCustomPrompt="1"/>
          </p:nvPr>
        </p:nvSpPr>
        <p:spPr>
          <a:xfrm>
            <a:off x="6908400" y="5176625"/>
            <a:ext cx="4212000" cy="460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7" name="Picture Placeholder 13">
            <a:extLst>
              <a:ext uri="{FF2B5EF4-FFF2-40B4-BE49-F238E27FC236}">
                <a16:creationId xmlns:a16="http://schemas.microsoft.com/office/drawing/2014/main" id="{6AFB7260-F6A1-518D-922E-C1F91F5422BB}"/>
              </a:ext>
            </a:extLst>
          </p:cNvPr>
          <p:cNvSpPr>
            <a:spLocks noGrp="1" noChangeAspect="1"/>
          </p:cNvSpPr>
          <p:nvPr>
            <p:ph type="pic" sz="quarter" idx="31" hasCustomPrompt="1"/>
          </p:nvPr>
        </p:nvSpPr>
        <p:spPr>
          <a:xfrm>
            <a:off x="812800" y="1897200"/>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4" name="Picture Placeholder 13">
            <a:extLst>
              <a:ext uri="{FF2B5EF4-FFF2-40B4-BE49-F238E27FC236}">
                <a16:creationId xmlns:a16="http://schemas.microsoft.com/office/drawing/2014/main" id="{410DAD18-2D9C-095F-ED03-227974DB46DB}"/>
              </a:ext>
            </a:extLst>
          </p:cNvPr>
          <p:cNvSpPr>
            <a:spLocks noGrp="1" noChangeAspect="1"/>
          </p:cNvSpPr>
          <p:nvPr>
            <p:ph type="pic" sz="quarter" idx="32" hasCustomPrompt="1"/>
          </p:nvPr>
        </p:nvSpPr>
        <p:spPr>
          <a:xfrm>
            <a:off x="812800" y="3266248"/>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8" name="Picture Placeholder 13">
            <a:extLst>
              <a:ext uri="{FF2B5EF4-FFF2-40B4-BE49-F238E27FC236}">
                <a16:creationId xmlns:a16="http://schemas.microsoft.com/office/drawing/2014/main" id="{570BBCC0-FFF0-AE9E-069A-EFAAA2F857E9}"/>
              </a:ext>
            </a:extLst>
          </p:cNvPr>
          <p:cNvSpPr>
            <a:spLocks noGrp="1" noChangeAspect="1"/>
          </p:cNvSpPr>
          <p:nvPr>
            <p:ph type="pic" sz="quarter" idx="33" hasCustomPrompt="1"/>
          </p:nvPr>
        </p:nvSpPr>
        <p:spPr>
          <a:xfrm>
            <a:off x="812800" y="4635132"/>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9" name="Picture Placeholder 13">
            <a:extLst>
              <a:ext uri="{FF2B5EF4-FFF2-40B4-BE49-F238E27FC236}">
                <a16:creationId xmlns:a16="http://schemas.microsoft.com/office/drawing/2014/main" id="{0BD158B6-7CA3-DCD4-B081-282D806B3C8A}"/>
              </a:ext>
            </a:extLst>
          </p:cNvPr>
          <p:cNvSpPr>
            <a:spLocks noGrp="1" noChangeAspect="1"/>
          </p:cNvSpPr>
          <p:nvPr>
            <p:ph type="pic" sz="quarter" idx="34" hasCustomPrompt="1"/>
          </p:nvPr>
        </p:nvSpPr>
        <p:spPr>
          <a:xfrm>
            <a:off x="6096000" y="1897200"/>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9" name="Picture Placeholder 13">
            <a:extLst>
              <a:ext uri="{FF2B5EF4-FFF2-40B4-BE49-F238E27FC236}">
                <a16:creationId xmlns:a16="http://schemas.microsoft.com/office/drawing/2014/main" id="{F83F36D7-893F-B4F4-8B80-2D93D02F745A}"/>
              </a:ext>
            </a:extLst>
          </p:cNvPr>
          <p:cNvSpPr>
            <a:spLocks noGrp="1" noChangeAspect="1"/>
          </p:cNvSpPr>
          <p:nvPr>
            <p:ph type="pic" sz="quarter" idx="35" hasCustomPrompt="1"/>
          </p:nvPr>
        </p:nvSpPr>
        <p:spPr>
          <a:xfrm>
            <a:off x="6096000" y="3266248"/>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30" name="Picture Placeholder 13">
            <a:extLst>
              <a:ext uri="{FF2B5EF4-FFF2-40B4-BE49-F238E27FC236}">
                <a16:creationId xmlns:a16="http://schemas.microsoft.com/office/drawing/2014/main" id="{14195EBC-C6A3-C244-9438-FD466D7C479E}"/>
              </a:ext>
            </a:extLst>
          </p:cNvPr>
          <p:cNvSpPr>
            <a:spLocks noGrp="1" noChangeAspect="1"/>
          </p:cNvSpPr>
          <p:nvPr>
            <p:ph type="pic" sz="quarter" idx="36" hasCustomPrompt="1"/>
          </p:nvPr>
        </p:nvSpPr>
        <p:spPr>
          <a:xfrm>
            <a:off x="6096000" y="4635132"/>
            <a:ext cx="612000" cy="612000"/>
          </a:xfrm>
        </p:spPr>
        <p:txBody>
          <a:bodyPr wrap="none" bIns="684000" anchor="b" anchorCtr="0"/>
          <a:lstStyle>
            <a:lvl1pPr marL="0" indent="0">
              <a:lnSpc>
                <a:spcPct val="100000"/>
              </a:lnSpc>
              <a:spcAft>
                <a:spcPts val="0"/>
              </a:spcAft>
              <a:buNone/>
              <a:defRPr sz="1000"/>
            </a:lvl1pPr>
          </a:lstStyle>
          <a:p>
            <a:r>
              <a:rPr lang="da-DK" dirty="0"/>
              <a:t>Indsæt ikon: Kopiér ikon fra ikon slidet</a:t>
            </a:r>
            <a:br>
              <a:rPr lang="da-DK" dirty="0"/>
            </a:br>
            <a:r>
              <a:rPr lang="da-DK" dirty="0"/>
              <a:t>Klik på rammen, indsæt kopieret ikon</a:t>
            </a:r>
          </a:p>
        </p:txBody>
      </p:sp>
    </p:spTree>
    <p:extLst>
      <p:ext uri="{BB962C8B-B14F-4D97-AF65-F5344CB8AC3E}">
        <p14:creationId xmlns:p14="http://schemas.microsoft.com/office/powerpoint/2010/main" val="25144133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re ikoner og tekst 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7F398-E5AE-CE63-BA0E-2E5292F937BF}"/>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A2AAB6B5-F5C7-408B-9709-4C53457FBDFA}"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812799" y="2333907"/>
            <a:ext cx="4876799"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812799" y="2855988"/>
            <a:ext cx="4876799" cy="801612"/>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812800" y="4324600"/>
            <a:ext cx="48768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812800" y="4834800"/>
            <a:ext cx="4876799" cy="802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6502402" y="2333907"/>
            <a:ext cx="4876796"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6502401" y="2855988"/>
            <a:ext cx="4876796" cy="801612"/>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0" name="Text Placeholder 19">
            <a:extLst>
              <a:ext uri="{FF2B5EF4-FFF2-40B4-BE49-F238E27FC236}">
                <a16:creationId xmlns:a16="http://schemas.microsoft.com/office/drawing/2014/main" id="{829657E6-2BBB-AE8B-5738-4ED1193F3C65}"/>
              </a:ext>
            </a:extLst>
          </p:cNvPr>
          <p:cNvSpPr>
            <a:spLocks noGrp="1"/>
          </p:cNvSpPr>
          <p:nvPr>
            <p:ph type="body" sz="quarter" idx="22" hasCustomPrompt="1"/>
          </p:nvPr>
        </p:nvSpPr>
        <p:spPr>
          <a:xfrm>
            <a:off x="6502402" y="4324600"/>
            <a:ext cx="4876797"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1" name="Text Placeholder 21">
            <a:extLst>
              <a:ext uri="{FF2B5EF4-FFF2-40B4-BE49-F238E27FC236}">
                <a16:creationId xmlns:a16="http://schemas.microsoft.com/office/drawing/2014/main" id="{D5F13A68-0992-A02D-2085-088F7FB386CF}"/>
              </a:ext>
            </a:extLst>
          </p:cNvPr>
          <p:cNvSpPr>
            <a:spLocks noGrp="1"/>
          </p:cNvSpPr>
          <p:nvPr>
            <p:ph type="body" sz="quarter" idx="23" hasCustomPrompt="1"/>
          </p:nvPr>
        </p:nvSpPr>
        <p:spPr>
          <a:xfrm>
            <a:off x="6502401" y="4834800"/>
            <a:ext cx="4876797" cy="802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7" name="Picture Placeholder 13">
            <a:extLst>
              <a:ext uri="{FF2B5EF4-FFF2-40B4-BE49-F238E27FC236}">
                <a16:creationId xmlns:a16="http://schemas.microsoft.com/office/drawing/2014/main" id="{F9AE0B24-E915-39D2-2DE8-35F994FA84E9}"/>
              </a:ext>
            </a:extLst>
          </p:cNvPr>
          <p:cNvSpPr>
            <a:spLocks noGrp="1" noChangeAspect="1"/>
          </p:cNvSpPr>
          <p:nvPr>
            <p:ph type="pic" sz="quarter" idx="31" hasCustomPrompt="1"/>
          </p:nvPr>
        </p:nvSpPr>
        <p:spPr>
          <a:xfrm>
            <a:off x="812800" y="16704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4" name="Picture Placeholder 13">
            <a:extLst>
              <a:ext uri="{FF2B5EF4-FFF2-40B4-BE49-F238E27FC236}">
                <a16:creationId xmlns:a16="http://schemas.microsoft.com/office/drawing/2014/main" id="{658B0E6D-49DE-700B-C592-21C1345FFD53}"/>
              </a:ext>
            </a:extLst>
          </p:cNvPr>
          <p:cNvSpPr>
            <a:spLocks noGrp="1" noChangeAspect="1"/>
          </p:cNvSpPr>
          <p:nvPr>
            <p:ph type="pic" sz="quarter" idx="32" hasCustomPrompt="1"/>
          </p:nvPr>
        </p:nvSpPr>
        <p:spPr>
          <a:xfrm>
            <a:off x="812800" y="36576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8" name="Picture Placeholder 13">
            <a:extLst>
              <a:ext uri="{FF2B5EF4-FFF2-40B4-BE49-F238E27FC236}">
                <a16:creationId xmlns:a16="http://schemas.microsoft.com/office/drawing/2014/main" id="{874686F1-6C8F-FDF6-53A2-0D0AE16737DD}"/>
              </a:ext>
            </a:extLst>
          </p:cNvPr>
          <p:cNvSpPr>
            <a:spLocks noGrp="1" noChangeAspect="1"/>
          </p:cNvSpPr>
          <p:nvPr>
            <p:ph type="pic" sz="quarter" idx="33" hasCustomPrompt="1"/>
          </p:nvPr>
        </p:nvSpPr>
        <p:spPr>
          <a:xfrm>
            <a:off x="6502403" y="1666907"/>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19" name="Picture Placeholder 13">
            <a:extLst>
              <a:ext uri="{FF2B5EF4-FFF2-40B4-BE49-F238E27FC236}">
                <a16:creationId xmlns:a16="http://schemas.microsoft.com/office/drawing/2014/main" id="{C9955AC5-7D8F-5CA1-9B25-5F29D4CFEB68}"/>
              </a:ext>
            </a:extLst>
          </p:cNvPr>
          <p:cNvSpPr>
            <a:spLocks noGrp="1" noChangeAspect="1"/>
          </p:cNvSpPr>
          <p:nvPr>
            <p:ph type="pic" sz="quarter" idx="34" hasCustomPrompt="1"/>
          </p:nvPr>
        </p:nvSpPr>
        <p:spPr>
          <a:xfrm>
            <a:off x="6502402" y="36576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Tree>
    <p:extLst>
      <p:ext uri="{BB962C8B-B14F-4D97-AF65-F5344CB8AC3E}">
        <p14:creationId xmlns:p14="http://schemas.microsoft.com/office/powerpoint/2010/main" val="13483249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re ikoner og tekst B">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37F398-E5AE-CE63-BA0E-2E5292F937BF}"/>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AD95A20B-37E7-4479-832B-C5F11AB38E74}"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812800" y="2333907"/>
            <a:ext cx="48768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812800" y="2855988"/>
            <a:ext cx="4876800" cy="801612"/>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812800" y="4324600"/>
            <a:ext cx="4876800"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812800" y="4834800"/>
            <a:ext cx="4876799" cy="802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6502401" y="2333907"/>
            <a:ext cx="4876799"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6502400" y="2855988"/>
            <a:ext cx="4876799" cy="801612"/>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0" name="Text Placeholder 19">
            <a:extLst>
              <a:ext uri="{FF2B5EF4-FFF2-40B4-BE49-F238E27FC236}">
                <a16:creationId xmlns:a16="http://schemas.microsoft.com/office/drawing/2014/main" id="{829657E6-2BBB-AE8B-5738-4ED1193F3C65}"/>
              </a:ext>
            </a:extLst>
          </p:cNvPr>
          <p:cNvSpPr>
            <a:spLocks noGrp="1"/>
          </p:cNvSpPr>
          <p:nvPr>
            <p:ph type="body" sz="quarter" idx="22" hasCustomPrompt="1"/>
          </p:nvPr>
        </p:nvSpPr>
        <p:spPr>
          <a:xfrm>
            <a:off x="6502402" y="4324600"/>
            <a:ext cx="4876797" cy="406800"/>
          </a:xfrm>
        </p:spPr>
        <p:txBody>
          <a:bodyPr/>
          <a:lstStyle>
            <a:lvl1pPr marL="0" indent="0">
              <a:lnSpc>
                <a:spcPct val="90000"/>
              </a:lnSpc>
              <a:spcBef>
                <a:spcPts val="0"/>
              </a:spcBef>
              <a:spcAft>
                <a:spcPts val="0"/>
              </a:spcAft>
              <a:buFontTx/>
              <a:buNone/>
              <a:defRPr sz="20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overskrift</a:t>
            </a:r>
          </a:p>
        </p:txBody>
      </p:sp>
      <p:sp>
        <p:nvSpPr>
          <p:cNvPr id="21" name="Text Placeholder 21">
            <a:extLst>
              <a:ext uri="{FF2B5EF4-FFF2-40B4-BE49-F238E27FC236}">
                <a16:creationId xmlns:a16="http://schemas.microsoft.com/office/drawing/2014/main" id="{D5F13A68-0992-A02D-2085-088F7FB386CF}"/>
              </a:ext>
            </a:extLst>
          </p:cNvPr>
          <p:cNvSpPr>
            <a:spLocks noGrp="1"/>
          </p:cNvSpPr>
          <p:nvPr>
            <p:ph type="body" sz="quarter" idx="23" hasCustomPrompt="1"/>
          </p:nvPr>
        </p:nvSpPr>
        <p:spPr>
          <a:xfrm>
            <a:off x="6502401" y="4834800"/>
            <a:ext cx="4876797" cy="802800"/>
          </a:xfrm>
        </p:spPr>
        <p:txBody>
          <a:bodyPr/>
          <a:lstStyle>
            <a:lvl1pPr marL="0" indent="0">
              <a:lnSpc>
                <a:spcPct val="100000"/>
              </a:lnSpc>
              <a:spcBef>
                <a:spcPts val="0"/>
              </a:spcBef>
              <a:spcAft>
                <a:spcPts val="600"/>
              </a:spcAft>
              <a:buFontTx/>
              <a:buNone/>
              <a:defRPr sz="16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a:t>
            </a:r>
          </a:p>
        </p:txBody>
      </p:sp>
      <p:sp>
        <p:nvSpPr>
          <p:cNvPr id="24" name="Picture Placeholder 13">
            <a:extLst>
              <a:ext uri="{FF2B5EF4-FFF2-40B4-BE49-F238E27FC236}">
                <a16:creationId xmlns:a16="http://schemas.microsoft.com/office/drawing/2014/main" id="{68621FBE-5890-97CB-8BA9-B8FA6950AB68}"/>
              </a:ext>
            </a:extLst>
          </p:cNvPr>
          <p:cNvSpPr>
            <a:spLocks noGrp="1" noChangeAspect="1"/>
          </p:cNvSpPr>
          <p:nvPr>
            <p:ph type="pic" sz="quarter" idx="31" hasCustomPrompt="1"/>
          </p:nvPr>
        </p:nvSpPr>
        <p:spPr>
          <a:xfrm>
            <a:off x="812800" y="16704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5" name="Picture Placeholder 13">
            <a:extLst>
              <a:ext uri="{FF2B5EF4-FFF2-40B4-BE49-F238E27FC236}">
                <a16:creationId xmlns:a16="http://schemas.microsoft.com/office/drawing/2014/main" id="{DF004D78-34EF-9BB4-6AD3-2B4CFF6ECF4A}"/>
              </a:ext>
            </a:extLst>
          </p:cNvPr>
          <p:cNvSpPr>
            <a:spLocks noGrp="1" noChangeAspect="1"/>
          </p:cNvSpPr>
          <p:nvPr>
            <p:ph type="pic" sz="quarter" idx="32" hasCustomPrompt="1"/>
          </p:nvPr>
        </p:nvSpPr>
        <p:spPr>
          <a:xfrm>
            <a:off x="812800" y="36576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7" name="Picture Placeholder 13">
            <a:extLst>
              <a:ext uri="{FF2B5EF4-FFF2-40B4-BE49-F238E27FC236}">
                <a16:creationId xmlns:a16="http://schemas.microsoft.com/office/drawing/2014/main" id="{B218BD22-6CBD-04D5-B0CF-0A584185B099}"/>
              </a:ext>
            </a:extLst>
          </p:cNvPr>
          <p:cNvSpPr>
            <a:spLocks noGrp="1" noChangeAspect="1"/>
          </p:cNvSpPr>
          <p:nvPr>
            <p:ph type="pic" sz="quarter" idx="33" hasCustomPrompt="1"/>
          </p:nvPr>
        </p:nvSpPr>
        <p:spPr>
          <a:xfrm>
            <a:off x="6502403" y="1666907"/>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
        <p:nvSpPr>
          <p:cNvPr id="28" name="Picture Placeholder 13">
            <a:extLst>
              <a:ext uri="{FF2B5EF4-FFF2-40B4-BE49-F238E27FC236}">
                <a16:creationId xmlns:a16="http://schemas.microsoft.com/office/drawing/2014/main" id="{985F7E51-6DBB-3B3C-3093-61398E85547F}"/>
              </a:ext>
            </a:extLst>
          </p:cNvPr>
          <p:cNvSpPr>
            <a:spLocks noGrp="1" noChangeAspect="1"/>
          </p:cNvSpPr>
          <p:nvPr>
            <p:ph type="pic" sz="quarter" idx="34" hasCustomPrompt="1"/>
          </p:nvPr>
        </p:nvSpPr>
        <p:spPr>
          <a:xfrm>
            <a:off x="6502402" y="3657600"/>
            <a:ext cx="612000" cy="612000"/>
          </a:xfrm>
        </p:spPr>
        <p:txBody>
          <a:bodyPr wrap="none" lIns="792000" bIns="0" anchor="ctr" anchorCtr="0"/>
          <a:lstStyle>
            <a:lvl1pPr marL="0" indent="0">
              <a:lnSpc>
                <a:spcPct val="100000"/>
              </a:lnSpc>
              <a:spcAft>
                <a:spcPts val="0"/>
              </a:spcAft>
              <a:buNone/>
              <a:defRPr sz="1000"/>
            </a:lvl1pPr>
          </a:lstStyle>
          <a:p>
            <a:r>
              <a:rPr lang="da-DK" dirty="0"/>
              <a:t>Indsæt ikon: Kopiér ikon fra ikon-slidet</a:t>
            </a:r>
            <a:br>
              <a:rPr lang="da-DK" dirty="0"/>
            </a:br>
            <a:r>
              <a:rPr lang="da-DK" dirty="0"/>
              <a:t>Klik på rammen, indsæt kopieret ikon</a:t>
            </a:r>
          </a:p>
        </p:txBody>
      </p:sp>
    </p:spTree>
    <p:extLst>
      <p:ext uri="{BB962C8B-B14F-4D97-AF65-F5344CB8AC3E}">
        <p14:creationId xmlns:p14="http://schemas.microsoft.com/office/powerpoint/2010/main" val="36777900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re store ikoner og tekst 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BA54B768-82EF-4BFD-9802-8C9CE1E3FD26}"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6" name="Oval 1">
            <a:extLst>
              <a:ext uri="{FF2B5EF4-FFF2-40B4-BE49-F238E27FC236}">
                <a16:creationId xmlns:a16="http://schemas.microsoft.com/office/drawing/2014/main" id="{ED025F6D-09DE-E1DE-2E53-439788978641}"/>
              </a:ext>
            </a:extLst>
          </p:cNvPr>
          <p:cNvSpPr>
            <a:spLocks noChangeAspect="1"/>
          </p:cNvSpPr>
          <p:nvPr userDrawn="1"/>
        </p:nvSpPr>
        <p:spPr>
          <a:xfrm>
            <a:off x="780208" y="1926000"/>
            <a:ext cx="2437200" cy="2437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7" name="Oval 2">
            <a:extLst>
              <a:ext uri="{FF2B5EF4-FFF2-40B4-BE49-F238E27FC236}">
                <a16:creationId xmlns:a16="http://schemas.microsoft.com/office/drawing/2014/main" id="{30DA3A5D-CAB3-F691-88B6-07A6A0840A33}"/>
              </a:ext>
            </a:extLst>
          </p:cNvPr>
          <p:cNvSpPr>
            <a:spLocks noChangeAspect="1"/>
          </p:cNvSpPr>
          <p:nvPr userDrawn="1"/>
        </p:nvSpPr>
        <p:spPr>
          <a:xfrm>
            <a:off x="4064000" y="1926000"/>
            <a:ext cx="2437200" cy="2437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14" name="Oval 3">
            <a:extLst>
              <a:ext uri="{FF2B5EF4-FFF2-40B4-BE49-F238E27FC236}">
                <a16:creationId xmlns:a16="http://schemas.microsoft.com/office/drawing/2014/main" id="{44E5DE94-19D8-7D67-53AE-EE202D7F232B}"/>
              </a:ext>
            </a:extLst>
          </p:cNvPr>
          <p:cNvSpPr>
            <a:spLocks noChangeAspect="1"/>
          </p:cNvSpPr>
          <p:nvPr userDrawn="1"/>
        </p:nvSpPr>
        <p:spPr>
          <a:xfrm>
            <a:off x="7315203" y="1926000"/>
            <a:ext cx="2437200" cy="24372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813200" y="4475960"/>
            <a:ext cx="2437600"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813200" y="4918760"/>
            <a:ext cx="2437600" cy="720040"/>
          </a:xfrm>
        </p:spPr>
        <p:txBody>
          <a:bodyPr/>
          <a:lstStyle>
            <a:lvl1pPr marL="0" indent="0" algn="ctr">
              <a:lnSpc>
                <a:spcPct val="100000"/>
              </a:lnSpc>
              <a:spcBef>
                <a:spcPts val="0"/>
              </a:spcBef>
              <a:spcAft>
                <a:spcPts val="600"/>
              </a:spcAft>
              <a:buFontTx/>
              <a:buNone/>
              <a:defRPr sz="1200" b="0">
                <a:solidFill>
                  <a:schemeClr val="tx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4064001" y="4475960"/>
            <a:ext cx="2438403"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4064001" y="4918760"/>
            <a:ext cx="2438403" cy="720040"/>
          </a:xfrm>
        </p:spPr>
        <p:txBody>
          <a:bodyPr/>
          <a:lstStyle>
            <a:lvl1pPr marL="0" indent="0" algn="ctr">
              <a:lnSpc>
                <a:spcPct val="100000"/>
              </a:lnSpc>
              <a:spcBef>
                <a:spcPts val="0"/>
              </a:spcBef>
              <a:spcAft>
                <a:spcPts val="600"/>
              </a:spcAft>
              <a:buFontTx/>
              <a:buNone/>
              <a:defRPr sz="1200" b="0">
                <a:solidFill>
                  <a:schemeClr val="tx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7315203" y="4475960"/>
            <a:ext cx="2438397"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7315203" y="4918760"/>
            <a:ext cx="2438397" cy="720040"/>
          </a:xfrm>
        </p:spPr>
        <p:txBody>
          <a:bodyPr/>
          <a:lstStyle>
            <a:lvl1pPr marL="0" indent="0" algn="ctr">
              <a:lnSpc>
                <a:spcPct val="100000"/>
              </a:lnSpc>
              <a:spcBef>
                <a:spcPts val="0"/>
              </a:spcBef>
              <a:spcAft>
                <a:spcPts val="600"/>
              </a:spcAft>
              <a:buFontTx/>
              <a:buNone/>
              <a:defRPr sz="1200" b="0">
                <a:solidFill>
                  <a:schemeClr val="tx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9" name="Picture Placeholder 18">
            <a:extLst>
              <a:ext uri="{FF2B5EF4-FFF2-40B4-BE49-F238E27FC236}">
                <a16:creationId xmlns:a16="http://schemas.microsoft.com/office/drawing/2014/main" id="{BF064E85-ED43-3C2C-F87F-C10D5C29CAD8}"/>
              </a:ext>
            </a:extLst>
          </p:cNvPr>
          <p:cNvSpPr>
            <a:spLocks noGrp="1"/>
          </p:cNvSpPr>
          <p:nvPr>
            <p:ph type="pic" sz="quarter" idx="22" hasCustomPrompt="1"/>
          </p:nvPr>
        </p:nvSpPr>
        <p:spPr>
          <a:xfrm>
            <a:off x="925000" y="2035358"/>
            <a:ext cx="2214000" cy="2214000"/>
          </a:xfrm>
        </p:spPr>
        <p:txBody>
          <a:bodyPr/>
          <a:lstStyle>
            <a:lvl1pPr marL="0" indent="0" algn="ctr">
              <a:buNone/>
              <a:defRPr sz="1000"/>
            </a:lvl1pPr>
          </a:lstStyle>
          <a:p>
            <a:r>
              <a:rPr lang="da-DK" dirty="0"/>
              <a:t>Indsæt ikon: Kopiér ikon fra ikon-slide                                 Klik på rammen, indsæt kopieret ikon</a:t>
            </a:r>
          </a:p>
        </p:txBody>
      </p:sp>
      <p:sp>
        <p:nvSpPr>
          <p:cNvPr id="20" name="Picture Placeholder 20">
            <a:extLst>
              <a:ext uri="{FF2B5EF4-FFF2-40B4-BE49-F238E27FC236}">
                <a16:creationId xmlns:a16="http://schemas.microsoft.com/office/drawing/2014/main" id="{ECD427E1-482E-1D81-6F3C-085675DBF06B}"/>
              </a:ext>
            </a:extLst>
          </p:cNvPr>
          <p:cNvSpPr>
            <a:spLocks noGrp="1"/>
          </p:cNvSpPr>
          <p:nvPr>
            <p:ph type="pic" sz="quarter" idx="23" hasCustomPrompt="1"/>
          </p:nvPr>
        </p:nvSpPr>
        <p:spPr>
          <a:xfrm>
            <a:off x="4176201" y="2035358"/>
            <a:ext cx="2214000" cy="2214000"/>
          </a:xfrm>
        </p:spPr>
        <p:txBody>
          <a:bodyPr/>
          <a:lstStyle>
            <a:lvl1pPr marL="0" indent="0" algn="ctr">
              <a:buNone/>
              <a:defRPr sz="1000"/>
            </a:lvl1pPr>
          </a:lstStyle>
          <a:p>
            <a:r>
              <a:rPr lang="da-DK" dirty="0"/>
              <a:t>Indsæt ikon: Kopiér ikon fra ikon-slide                                 Klik på rammen, indsæt kopieret ikon</a:t>
            </a:r>
          </a:p>
        </p:txBody>
      </p:sp>
      <p:sp>
        <p:nvSpPr>
          <p:cNvPr id="21" name="Picture Placeholder 22">
            <a:extLst>
              <a:ext uri="{FF2B5EF4-FFF2-40B4-BE49-F238E27FC236}">
                <a16:creationId xmlns:a16="http://schemas.microsoft.com/office/drawing/2014/main" id="{40BB1AF8-0897-C93F-92AB-618BED491F65}"/>
              </a:ext>
            </a:extLst>
          </p:cNvPr>
          <p:cNvSpPr>
            <a:spLocks noGrp="1"/>
          </p:cNvSpPr>
          <p:nvPr>
            <p:ph type="pic" sz="quarter" idx="24" hasCustomPrompt="1"/>
          </p:nvPr>
        </p:nvSpPr>
        <p:spPr>
          <a:xfrm>
            <a:off x="7434190" y="2035358"/>
            <a:ext cx="2214000" cy="2214000"/>
          </a:xfrm>
        </p:spPr>
        <p:txBody>
          <a:bodyPr/>
          <a:lstStyle>
            <a:lvl1pPr marL="0" indent="0" algn="ctr">
              <a:buNone/>
              <a:defRPr sz="1000"/>
            </a:lvl1pPr>
          </a:lstStyle>
          <a:p>
            <a:r>
              <a:rPr lang="da-DK" dirty="0"/>
              <a:t>Indsæt ikon: Kopiér ikon fra ikon-slide                                 Klik på rammen, indsæt kopieret ikon</a:t>
            </a:r>
          </a:p>
        </p:txBody>
      </p:sp>
    </p:spTree>
    <p:extLst>
      <p:ext uri="{BB962C8B-B14F-4D97-AF65-F5344CB8AC3E}">
        <p14:creationId xmlns:p14="http://schemas.microsoft.com/office/powerpoint/2010/main" val="29624203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re store ikoner og tekst B">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7EE689-9D27-710F-B89D-A3EFE67B7002}"/>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Oval 1">
            <a:extLst>
              <a:ext uri="{FF2B5EF4-FFF2-40B4-BE49-F238E27FC236}">
                <a16:creationId xmlns:a16="http://schemas.microsoft.com/office/drawing/2014/main" id="{E7A51AB7-012C-EFB1-203C-AC37D25F7D79}"/>
              </a:ext>
            </a:extLst>
          </p:cNvPr>
          <p:cNvSpPr>
            <a:spLocks noChangeAspect="1"/>
          </p:cNvSpPr>
          <p:nvPr userDrawn="1"/>
        </p:nvSpPr>
        <p:spPr>
          <a:xfrm>
            <a:off x="813200" y="1926000"/>
            <a:ext cx="2437200" cy="243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16" name="Oval 2">
            <a:extLst>
              <a:ext uri="{FF2B5EF4-FFF2-40B4-BE49-F238E27FC236}">
                <a16:creationId xmlns:a16="http://schemas.microsoft.com/office/drawing/2014/main" id="{3C564169-3F84-DE0A-2D08-8AACC76039F8}"/>
              </a:ext>
            </a:extLst>
          </p:cNvPr>
          <p:cNvSpPr>
            <a:spLocks noChangeAspect="1"/>
          </p:cNvSpPr>
          <p:nvPr userDrawn="1"/>
        </p:nvSpPr>
        <p:spPr>
          <a:xfrm>
            <a:off x="4064000" y="1926000"/>
            <a:ext cx="2437200" cy="243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17" name="Oval 3">
            <a:extLst>
              <a:ext uri="{FF2B5EF4-FFF2-40B4-BE49-F238E27FC236}">
                <a16:creationId xmlns:a16="http://schemas.microsoft.com/office/drawing/2014/main" id="{A0C5FF2D-F2F4-4FDD-5603-652B424F5A17}"/>
              </a:ext>
            </a:extLst>
          </p:cNvPr>
          <p:cNvSpPr>
            <a:spLocks noChangeAspect="1"/>
          </p:cNvSpPr>
          <p:nvPr userDrawn="1"/>
        </p:nvSpPr>
        <p:spPr>
          <a:xfrm>
            <a:off x="7315203" y="1926000"/>
            <a:ext cx="2437200" cy="243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ctr">
            <a:noAutofit/>
          </a:bodyPr>
          <a:lstStyle/>
          <a:p>
            <a:pPr algn="l"/>
            <a:endParaRPr lang="da-DK" sz="1200" dirty="0">
              <a:solidFill>
                <a:schemeClr val="tx2"/>
              </a:solidFill>
            </a:endParaRPr>
          </a:p>
        </p:txBody>
      </p:sp>
      <p:sp>
        <p:nvSpPr>
          <p:cNvPr id="3" name="Slide Number Placeholder 2">
            <a:extLst>
              <a:ext uri="{FF2B5EF4-FFF2-40B4-BE49-F238E27FC236}">
                <a16:creationId xmlns:a16="http://schemas.microsoft.com/office/drawing/2014/main" id="{C5540551-B70E-E33A-46CA-EB41554C1AE3}"/>
              </a:ext>
            </a:extLst>
          </p:cNvPr>
          <p:cNvSpPr>
            <a:spLocks noGrp="1"/>
          </p:cNvSpPr>
          <p:nvPr>
            <p:ph type="sldNum" sz="quarter" idx="10"/>
          </p:nvPr>
        </p:nvSpPr>
        <p:spPr/>
        <p:txBody>
          <a:bodyPr/>
          <a:lstStyle/>
          <a:p>
            <a:fld id="{24C8C45C-947F-4981-8B3F-4F32E973C901}" type="slidenum">
              <a:rPr lang="da-DK" smtClean="0"/>
              <a:pPr/>
              <a:t>‹nr.›</a:t>
            </a:fld>
            <a:endParaRPr lang="da-DK" dirty="0"/>
          </a:p>
        </p:txBody>
      </p:sp>
      <p:sp>
        <p:nvSpPr>
          <p:cNvPr id="4" name="Date Placeholder 3" hidden="1">
            <a:extLst>
              <a:ext uri="{FF2B5EF4-FFF2-40B4-BE49-F238E27FC236}">
                <a16:creationId xmlns:a16="http://schemas.microsoft.com/office/drawing/2014/main" id="{81A95D3A-EA64-B0AE-D22F-794B2F0E727D}"/>
              </a:ext>
            </a:extLst>
          </p:cNvPr>
          <p:cNvSpPr>
            <a:spLocks noGrp="1"/>
          </p:cNvSpPr>
          <p:nvPr>
            <p:ph type="dt" sz="half" idx="11"/>
          </p:nvPr>
        </p:nvSpPr>
        <p:spPr/>
        <p:txBody>
          <a:bodyPr/>
          <a:lstStyle/>
          <a:p>
            <a:fld id="{5E7023B2-31E6-4746-AB4C-BCD90CBA0130}"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740892CB-CC60-9DDB-6905-029B5D8B7A38}"/>
              </a:ext>
            </a:extLst>
          </p:cNvPr>
          <p:cNvSpPr>
            <a:spLocks noGrp="1"/>
          </p:cNvSpPr>
          <p:nvPr>
            <p:ph type="ftr" sz="quarter" idx="12"/>
          </p:nvPr>
        </p:nvSpPr>
        <p:spPr/>
        <p:txBody>
          <a:bodyPr/>
          <a:lstStyle/>
          <a:p>
            <a:endParaRPr lang="da-DK" dirty="0"/>
          </a:p>
        </p:txBody>
      </p:sp>
      <p:sp>
        <p:nvSpPr>
          <p:cNvPr id="2" name="Title 1">
            <a:extLst>
              <a:ext uri="{FF2B5EF4-FFF2-40B4-BE49-F238E27FC236}">
                <a16:creationId xmlns:a16="http://schemas.microsoft.com/office/drawing/2014/main" id="{09096ACA-1398-9098-38E9-3E052EDEED5D}"/>
              </a:ext>
            </a:extLst>
          </p:cNvPr>
          <p:cNvSpPr>
            <a:spLocks noGrp="1"/>
          </p:cNvSpPr>
          <p:nvPr>
            <p:ph type="title" hasCustomPrompt="1"/>
          </p:nvPr>
        </p:nvSpPr>
        <p:spPr/>
        <p:txBody>
          <a:bodyPr/>
          <a:lstStyle/>
          <a:p>
            <a:r>
              <a:rPr lang="da-DK" dirty="0"/>
              <a:t>Klik for at tilføje titel</a:t>
            </a:r>
          </a:p>
        </p:txBody>
      </p:sp>
      <p:sp>
        <p:nvSpPr>
          <p:cNvPr id="8" name="Text Placeholder 7">
            <a:extLst>
              <a:ext uri="{FF2B5EF4-FFF2-40B4-BE49-F238E27FC236}">
                <a16:creationId xmlns:a16="http://schemas.microsoft.com/office/drawing/2014/main" id="{0FE1DD2D-BE0A-F97F-4546-79D731B9B64D}"/>
              </a:ext>
            </a:extLst>
          </p:cNvPr>
          <p:cNvSpPr>
            <a:spLocks noGrp="1"/>
          </p:cNvSpPr>
          <p:nvPr>
            <p:ph type="body" sz="quarter" idx="13" hasCustomPrompt="1"/>
          </p:nvPr>
        </p:nvSpPr>
        <p:spPr>
          <a:xfrm>
            <a:off x="813200" y="4475960"/>
            <a:ext cx="2437600"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9" name="Text Placeholder 9">
            <a:extLst>
              <a:ext uri="{FF2B5EF4-FFF2-40B4-BE49-F238E27FC236}">
                <a16:creationId xmlns:a16="http://schemas.microsoft.com/office/drawing/2014/main" id="{2D934099-829D-DC4F-48FB-F639281F9410}"/>
              </a:ext>
            </a:extLst>
          </p:cNvPr>
          <p:cNvSpPr>
            <a:spLocks noGrp="1"/>
          </p:cNvSpPr>
          <p:nvPr>
            <p:ph type="body" sz="quarter" idx="14" hasCustomPrompt="1"/>
          </p:nvPr>
        </p:nvSpPr>
        <p:spPr>
          <a:xfrm>
            <a:off x="813200" y="4918760"/>
            <a:ext cx="2437600" cy="720040"/>
          </a:xfrm>
        </p:spPr>
        <p:txBody>
          <a:bodyPr/>
          <a:lstStyle>
            <a:lvl1pPr marL="0" indent="0" algn="ctr">
              <a:lnSpc>
                <a:spcPct val="100000"/>
              </a:lnSpc>
              <a:spcBef>
                <a:spcPts val="0"/>
              </a:spcBef>
              <a:spcAft>
                <a:spcPts val="600"/>
              </a:spcAft>
              <a:buFontTx/>
              <a:buNone/>
              <a:defRPr sz="12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0" name="Text Placeholder 11">
            <a:extLst>
              <a:ext uri="{FF2B5EF4-FFF2-40B4-BE49-F238E27FC236}">
                <a16:creationId xmlns:a16="http://schemas.microsoft.com/office/drawing/2014/main" id="{B57948E2-0544-297E-98BE-01D21FE1B9BC}"/>
              </a:ext>
            </a:extLst>
          </p:cNvPr>
          <p:cNvSpPr>
            <a:spLocks noGrp="1"/>
          </p:cNvSpPr>
          <p:nvPr>
            <p:ph type="body" sz="quarter" idx="15" hasCustomPrompt="1"/>
          </p:nvPr>
        </p:nvSpPr>
        <p:spPr>
          <a:xfrm>
            <a:off x="4064001" y="4475960"/>
            <a:ext cx="2438403"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11" name="Text Placeholder 13">
            <a:extLst>
              <a:ext uri="{FF2B5EF4-FFF2-40B4-BE49-F238E27FC236}">
                <a16:creationId xmlns:a16="http://schemas.microsoft.com/office/drawing/2014/main" id="{3F702000-308D-0551-45E0-1D6AA1A3CA5A}"/>
              </a:ext>
            </a:extLst>
          </p:cNvPr>
          <p:cNvSpPr>
            <a:spLocks noGrp="1"/>
          </p:cNvSpPr>
          <p:nvPr>
            <p:ph type="body" sz="quarter" idx="16" hasCustomPrompt="1"/>
          </p:nvPr>
        </p:nvSpPr>
        <p:spPr>
          <a:xfrm>
            <a:off x="4064001" y="4918760"/>
            <a:ext cx="2438403" cy="720040"/>
          </a:xfrm>
        </p:spPr>
        <p:txBody>
          <a:bodyPr/>
          <a:lstStyle>
            <a:lvl1pPr marL="0" indent="0" algn="ctr">
              <a:lnSpc>
                <a:spcPct val="100000"/>
              </a:lnSpc>
              <a:spcBef>
                <a:spcPts val="0"/>
              </a:spcBef>
              <a:spcAft>
                <a:spcPts val="600"/>
              </a:spcAft>
              <a:buFontTx/>
              <a:buNone/>
              <a:defRPr sz="12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2" name="Text Placeholder 15">
            <a:extLst>
              <a:ext uri="{FF2B5EF4-FFF2-40B4-BE49-F238E27FC236}">
                <a16:creationId xmlns:a16="http://schemas.microsoft.com/office/drawing/2014/main" id="{4BFFF40C-A35B-E255-8C82-3946E4D66F0C}"/>
              </a:ext>
            </a:extLst>
          </p:cNvPr>
          <p:cNvSpPr>
            <a:spLocks noGrp="1"/>
          </p:cNvSpPr>
          <p:nvPr>
            <p:ph type="body" sz="quarter" idx="17" hasCustomPrompt="1"/>
          </p:nvPr>
        </p:nvSpPr>
        <p:spPr>
          <a:xfrm>
            <a:off x="7315203" y="4475960"/>
            <a:ext cx="2438397" cy="406800"/>
          </a:xfrm>
        </p:spPr>
        <p:txBody>
          <a:bodyPr anchor="b" anchorCtr="0"/>
          <a:lstStyle>
            <a:lvl1pPr marL="0" indent="0" algn="ctr">
              <a:lnSpc>
                <a:spcPct val="90000"/>
              </a:lnSpc>
              <a:spcBef>
                <a:spcPts val="0"/>
              </a:spcBef>
              <a:spcAft>
                <a:spcPts val="0"/>
              </a:spcAft>
              <a:buFontTx/>
              <a:buNone/>
              <a:defRPr sz="1600" b="1" baseline="0">
                <a:solidFill>
                  <a:schemeClr val="accent1"/>
                </a:solidFill>
              </a:defRPr>
            </a:lvl1pPr>
            <a:lvl2pPr marL="0" indent="0">
              <a:lnSpc>
                <a:spcPct val="90000"/>
              </a:lnSpc>
              <a:spcBef>
                <a:spcPts val="0"/>
              </a:spcBef>
              <a:spcAft>
                <a:spcPts val="0"/>
              </a:spcAft>
              <a:buFontTx/>
              <a:buNone/>
              <a:defRPr sz="2000" b="1">
                <a:solidFill>
                  <a:schemeClr val="tx2"/>
                </a:solidFill>
              </a:defRPr>
            </a:lvl2pPr>
            <a:lvl3pPr marL="0" indent="0">
              <a:lnSpc>
                <a:spcPct val="90000"/>
              </a:lnSpc>
              <a:spcBef>
                <a:spcPts val="0"/>
              </a:spcBef>
              <a:spcAft>
                <a:spcPts val="0"/>
              </a:spcAft>
              <a:buFontTx/>
              <a:buNone/>
              <a:defRPr sz="2000" b="1">
                <a:solidFill>
                  <a:schemeClr val="tx2"/>
                </a:solidFill>
              </a:defRPr>
            </a:lvl3pPr>
            <a:lvl4pPr marL="0" indent="0">
              <a:lnSpc>
                <a:spcPct val="90000"/>
              </a:lnSpc>
              <a:spcBef>
                <a:spcPts val="0"/>
              </a:spcBef>
              <a:spcAft>
                <a:spcPts val="0"/>
              </a:spcAft>
              <a:buFontTx/>
              <a:buNone/>
              <a:defRPr sz="2000" b="1">
                <a:solidFill>
                  <a:schemeClr val="tx2"/>
                </a:solidFill>
              </a:defRPr>
            </a:lvl4pPr>
            <a:lvl5pPr marL="0" indent="0">
              <a:lnSpc>
                <a:spcPct val="90000"/>
              </a:lnSpc>
              <a:spcBef>
                <a:spcPts val="0"/>
              </a:spcBef>
              <a:spcAft>
                <a:spcPts val="0"/>
              </a:spcAft>
              <a:buFontTx/>
              <a:buNone/>
              <a:defRPr sz="2000" b="1">
                <a:solidFill>
                  <a:schemeClr val="tx2"/>
                </a:solidFill>
              </a:defRPr>
            </a:lvl5pPr>
            <a:lvl6pPr marL="0" indent="0">
              <a:lnSpc>
                <a:spcPct val="90000"/>
              </a:lnSpc>
              <a:spcBef>
                <a:spcPts val="0"/>
              </a:spcBef>
              <a:spcAft>
                <a:spcPts val="0"/>
              </a:spcAft>
              <a:buFontTx/>
              <a:buNone/>
              <a:defRPr sz="2000" b="1">
                <a:solidFill>
                  <a:schemeClr val="tx2"/>
                </a:solidFill>
              </a:defRPr>
            </a:lvl6pPr>
            <a:lvl7pPr marL="0" indent="0">
              <a:lnSpc>
                <a:spcPct val="90000"/>
              </a:lnSpc>
              <a:spcBef>
                <a:spcPts val="0"/>
              </a:spcBef>
              <a:spcAft>
                <a:spcPts val="0"/>
              </a:spcAft>
              <a:buFontTx/>
              <a:buNone/>
              <a:defRPr sz="2000" b="1">
                <a:solidFill>
                  <a:schemeClr val="tx2"/>
                </a:solidFill>
              </a:defRPr>
            </a:lvl7pPr>
            <a:lvl8pPr marL="0" indent="0">
              <a:lnSpc>
                <a:spcPct val="90000"/>
              </a:lnSpc>
              <a:spcBef>
                <a:spcPts val="0"/>
              </a:spcBef>
              <a:spcAft>
                <a:spcPts val="0"/>
              </a:spcAft>
              <a:buFontTx/>
              <a:buNone/>
              <a:defRPr sz="2000" b="1">
                <a:solidFill>
                  <a:schemeClr val="tx2"/>
                </a:solidFill>
              </a:defRPr>
            </a:lvl8pPr>
            <a:lvl9pPr marL="0" indent="0">
              <a:lnSpc>
                <a:spcPct val="90000"/>
              </a:lnSpc>
              <a:spcBef>
                <a:spcPts val="0"/>
              </a:spcBef>
              <a:spcAft>
                <a:spcPts val="0"/>
              </a:spcAft>
              <a:buFontTx/>
              <a:buNone/>
              <a:defRPr sz="2000" b="1">
                <a:solidFill>
                  <a:schemeClr val="tx2"/>
                </a:solidFill>
              </a:defRPr>
            </a:lvl9pPr>
          </a:lstStyle>
          <a:p>
            <a:pPr lvl="0"/>
            <a:r>
              <a:rPr lang="da-DK" noProof="0" dirty="0"/>
              <a:t>Klik for at tilføje en kort overskrift</a:t>
            </a:r>
          </a:p>
        </p:txBody>
      </p:sp>
      <p:sp>
        <p:nvSpPr>
          <p:cNvPr id="13" name="Text Placeholder 17">
            <a:extLst>
              <a:ext uri="{FF2B5EF4-FFF2-40B4-BE49-F238E27FC236}">
                <a16:creationId xmlns:a16="http://schemas.microsoft.com/office/drawing/2014/main" id="{CDA206BF-D1EC-20DC-23A8-6B06BA4668F4}"/>
              </a:ext>
            </a:extLst>
          </p:cNvPr>
          <p:cNvSpPr>
            <a:spLocks noGrp="1"/>
          </p:cNvSpPr>
          <p:nvPr>
            <p:ph type="body" sz="quarter" idx="18" hasCustomPrompt="1"/>
          </p:nvPr>
        </p:nvSpPr>
        <p:spPr>
          <a:xfrm>
            <a:off x="7315203" y="4918760"/>
            <a:ext cx="2438397" cy="720040"/>
          </a:xfrm>
        </p:spPr>
        <p:txBody>
          <a:bodyPr/>
          <a:lstStyle>
            <a:lvl1pPr marL="0" indent="0" algn="ctr">
              <a:lnSpc>
                <a:spcPct val="100000"/>
              </a:lnSpc>
              <a:spcBef>
                <a:spcPts val="0"/>
              </a:spcBef>
              <a:spcAft>
                <a:spcPts val="600"/>
              </a:spcAft>
              <a:buFontTx/>
              <a:buNone/>
              <a:defRPr sz="1200" b="0">
                <a:solidFill>
                  <a:schemeClr val="accent1"/>
                </a:solidFill>
              </a:defRPr>
            </a:lvl1pPr>
            <a:lvl2pPr marL="0" indent="0">
              <a:lnSpc>
                <a:spcPct val="100000"/>
              </a:lnSpc>
              <a:spcBef>
                <a:spcPts val="0"/>
              </a:spcBef>
              <a:spcAft>
                <a:spcPts val="600"/>
              </a:spcAft>
              <a:buFontTx/>
              <a:buNone/>
              <a:defRPr sz="1600" b="0">
                <a:solidFill>
                  <a:schemeClr val="tx2"/>
                </a:solidFill>
              </a:defRPr>
            </a:lvl2pPr>
            <a:lvl3pPr marL="0" indent="0">
              <a:lnSpc>
                <a:spcPct val="100000"/>
              </a:lnSpc>
              <a:spcBef>
                <a:spcPts val="0"/>
              </a:spcBef>
              <a:spcAft>
                <a:spcPts val="600"/>
              </a:spcAft>
              <a:buFontTx/>
              <a:buNone/>
              <a:defRPr sz="1600" b="0">
                <a:solidFill>
                  <a:schemeClr val="tx2"/>
                </a:solidFill>
              </a:defRPr>
            </a:lvl3pPr>
            <a:lvl4pPr marL="0" indent="0">
              <a:lnSpc>
                <a:spcPct val="100000"/>
              </a:lnSpc>
              <a:spcBef>
                <a:spcPts val="0"/>
              </a:spcBef>
              <a:spcAft>
                <a:spcPts val="600"/>
              </a:spcAft>
              <a:buFontTx/>
              <a:buNone/>
              <a:defRPr sz="1600" b="0">
                <a:solidFill>
                  <a:schemeClr val="tx2"/>
                </a:solidFill>
              </a:defRPr>
            </a:lvl4pPr>
            <a:lvl5pPr marL="0" indent="0">
              <a:lnSpc>
                <a:spcPct val="100000"/>
              </a:lnSpc>
              <a:spcBef>
                <a:spcPts val="0"/>
              </a:spcBef>
              <a:spcAft>
                <a:spcPts val="600"/>
              </a:spcAft>
              <a:buFontTx/>
              <a:buNone/>
              <a:defRPr sz="1600" b="0">
                <a:solidFill>
                  <a:schemeClr val="tx2"/>
                </a:solidFill>
              </a:defRPr>
            </a:lvl5pPr>
            <a:lvl6pPr marL="0" indent="0">
              <a:lnSpc>
                <a:spcPct val="100000"/>
              </a:lnSpc>
              <a:spcBef>
                <a:spcPts val="0"/>
              </a:spcBef>
              <a:spcAft>
                <a:spcPts val="600"/>
              </a:spcAft>
              <a:buFontTx/>
              <a:buNone/>
              <a:defRPr sz="1600" b="0">
                <a:solidFill>
                  <a:schemeClr val="tx2"/>
                </a:solidFill>
              </a:defRPr>
            </a:lvl6pPr>
            <a:lvl7pPr marL="0" indent="0">
              <a:lnSpc>
                <a:spcPct val="100000"/>
              </a:lnSpc>
              <a:spcBef>
                <a:spcPts val="0"/>
              </a:spcBef>
              <a:spcAft>
                <a:spcPts val="600"/>
              </a:spcAft>
              <a:buFontTx/>
              <a:buNone/>
              <a:defRPr sz="1600" b="0">
                <a:solidFill>
                  <a:schemeClr val="tx2"/>
                </a:solidFill>
              </a:defRPr>
            </a:lvl7pPr>
            <a:lvl8pPr marL="0" indent="0">
              <a:lnSpc>
                <a:spcPct val="100000"/>
              </a:lnSpc>
              <a:spcBef>
                <a:spcPts val="0"/>
              </a:spcBef>
              <a:spcAft>
                <a:spcPts val="600"/>
              </a:spcAft>
              <a:buFontTx/>
              <a:buNone/>
              <a:defRPr sz="1600" b="0">
                <a:solidFill>
                  <a:schemeClr val="tx2"/>
                </a:solidFill>
              </a:defRPr>
            </a:lvl8pPr>
            <a:lvl9pPr marL="0" indent="0">
              <a:lnSpc>
                <a:spcPct val="100000"/>
              </a:lnSpc>
              <a:spcBef>
                <a:spcPts val="0"/>
              </a:spcBef>
              <a:spcAft>
                <a:spcPts val="600"/>
              </a:spcAft>
              <a:buFontTx/>
              <a:buNone/>
              <a:defRPr sz="1600" b="0">
                <a:solidFill>
                  <a:schemeClr val="tx2"/>
                </a:solidFill>
              </a:defRPr>
            </a:lvl9pPr>
          </a:lstStyle>
          <a:p>
            <a:pPr lvl="0"/>
            <a:r>
              <a:rPr lang="da-DK" noProof="0" dirty="0"/>
              <a:t>Klik for at tilføje tekst, der supplerer overskriften</a:t>
            </a:r>
          </a:p>
        </p:txBody>
      </p:sp>
      <p:sp>
        <p:nvSpPr>
          <p:cNvPr id="19" name="Picture Placeholder 18">
            <a:extLst>
              <a:ext uri="{FF2B5EF4-FFF2-40B4-BE49-F238E27FC236}">
                <a16:creationId xmlns:a16="http://schemas.microsoft.com/office/drawing/2014/main" id="{0704B4FD-B023-3CFD-725B-17F74B00FD36}"/>
              </a:ext>
            </a:extLst>
          </p:cNvPr>
          <p:cNvSpPr>
            <a:spLocks noGrp="1"/>
          </p:cNvSpPr>
          <p:nvPr>
            <p:ph type="pic" sz="quarter" idx="22" hasCustomPrompt="1"/>
          </p:nvPr>
        </p:nvSpPr>
        <p:spPr>
          <a:xfrm>
            <a:off x="925000" y="2035358"/>
            <a:ext cx="2214000" cy="2214000"/>
          </a:xfrm>
        </p:spPr>
        <p:txBody>
          <a:bodyPr/>
          <a:lstStyle>
            <a:lvl1pPr marL="0" indent="0" algn="ctr">
              <a:buNone/>
              <a:defRPr sz="1000"/>
            </a:lvl1pPr>
          </a:lstStyle>
          <a:p>
            <a:r>
              <a:rPr lang="da-DK" dirty="0"/>
              <a:t>Indsæt ikon: Kopiér ikon fra ikon-slide                                 Klik på rammen, indsæt kopieret ikon</a:t>
            </a:r>
          </a:p>
        </p:txBody>
      </p:sp>
      <p:sp>
        <p:nvSpPr>
          <p:cNvPr id="20" name="Picture Placeholder 20">
            <a:extLst>
              <a:ext uri="{FF2B5EF4-FFF2-40B4-BE49-F238E27FC236}">
                <a16:creationId xmlns:a16="http://schemas.microsoft.com/office/drawing/2014/main" id="{59949894-2196-BD5D-1FE3-BC8BD182D7C9}"/>
              </a:ext>
            </a:extLst>
          </p:cNvPr>
          <p:cNvSpPr>
            <a:spLocks noGrp="1"/>
          </p:cNvSpPr>
          <p:nvPr>
            <p:ph type="pic" sz="quarter" idx="23" hasCustomPrompt="1"/>
          </p:nvPr>
        </p:nvSpPr>
        <p:spPr>
          <a:xfrm>
            <a:off x="4176201" y="2035358"/>
            <a:ext cx="2214000" cy="2214000"/>
          </a:xfrm>
        </p:spPr>
        <p:txBody>
          <a:bodyPr/>
          <a:lstStyle>
            <a:lvl1pPr marL="0" indent="0" algn="ctr">
              <a:buNone/>
              <a:defRPr sz="1000"/>
            </a:lvl1pPr>
          </a:lstStyle>
          <a:p>
            <a:r>
              <a:rPr lang="da-DK" dirty="0"/>
              <a:t>Indsæt ikon: Kopiér ikon fra ikon-slide                                 Klik på rammen, indsæt kopieret ikon</a:t>
            </a:r>
          </a:p>
        </p:txBody>
      </p:sp>
      <p:sp>
        <p:nvSpPr>
          <p:cNvPr id="21" name="Picture Placeholder 22">
            <a:extLst>
              <a:ext uri="{FF2B5EF4-FFF2-40B4-BE49-F238E27FC236}">
                <a16:creationId xmlns:a16="http://schemas.microsoft.com/office/drawing/2014/main" id="{8CC8A025-9457-A328-0794-42B73FAF7FB5}"/>
              </a:ext>
            </a:extLst>
          </p:cNvPr>
          <p:cNvSpPr>
            <a:spLocks noGrp="1"/>
          </p:cNvSpPr>
          <p:nvPr>
            <p:ph type="pic" sz="quarter" idx="24" hasCustomPrompt="1"/>
          </p:nvPr>
        </p:nvSpPr>
        <p:spPr>
          <a:xfrm>
            <a:off x="7434190" y="2035358"/>
            <a:ext cx="2214000" cy="2214000"/>
          </a:xfrm>
        </p:spPr>
        <p:txBody>
          <a:bodyPr/>
          <a:lstStyle>
            <a:lvl1pPr marL="0" indent="0" algn="ctr">
              <a:buNone/>
              <a:defRPr sz="1000"/>
            </a:lvl1pPr>
          </a:lstStyle>
          <a:p>
            <a:r>
              <a:rPr lang="da-DK" dirty="0"/>
              <a:t>Indsæt ikon: Kopiér ikon fra ikon-slide                                 Klik på rammen, indsæt kopieret ikon</a:t>
            </a:r>
          </a:p>
        </p:txBody>
      </p:sp>
    </p:spTree>
    <p:extLst>
      <p:ext uri="{BB962C8B-B14F-4D97-AF65-F5344CB8AC3E}">
        <p14:creationId xmlns:p14="http://schemas.microsoft.com/office/powerpoint/2010/main" val="1832474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un oversk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BCB9-EF2E-470C-9EE7-EF220DB3612D}"/>
              </a:ext>
            </a:extLst>
          </p:cNvPr>
          <p:cNvSpPr>
            <a:spLocks noGrp="1"/>
          </p:cNvSpPr>
          <p:nvPr>
            <p:ph type="title" hasCustomPrompt="1"/>
          </p:nvPr>
        </p:nvSpPr>
        <p:spPr/>
        <p:txBody>
          <a:bodyPr/>
          <a:lstStyle/>
          <a:p>
            <a:r>
              <a:rPr lang="da-DK" dirty="0"/>
              <a:t>Klik for at tilføje titel</a:t>
            </a:r>
          </a:p>
        </p:txBody>
      </p:sp>
      <p:sp>
        <p:nvSpPr>
          <p:cNvPr id="3" name="Date Placeholder 2" hidden="1">
            <a:extLst>
              <a:ext uri="{FF2B5EF4-FFF2-40B4-BE49-F238E27FC236}">
                <a16:creationId xmlns:a16="http://schemas.microsoft.com/office/drawing/2014/main" id="{40169EEB-5B02-4B75-ABB0-8FF564EA8BE7}"/>
              </a:ext>
            </a:extLst>
          </p:cNvPr>
          <p:cNvSpPr>
            <a:spLocks noGrp="1"/>
          </p:cNvSpPr>
          <p:nvPr>
            <p:ph type="dt" sz="half" idx="10"/>
          </p:nvPr>
        </p:nvSpPr>
        <p:spPr/>
        <p:txBody>
          <a:bodyPr/>
          <a:lstStyle/>
          <a:p>
            <a:fld id="{4A3C8DFB-3355-4659-9ED7-DAC70A73CE6A}" type="datetime2">
              <a:rPr lang="da-DK" smtClean="0"/>
              <a:t>18. februar 2026</a:t>
            </a:fld>
            <a:endParaRPr lang="da-DK" dirty="0"/>
          </a:p>
        </p:txBody>
      </p:sp>
      <p:sp>
        <p:nvSpPr>
          <p:cNvPr id="4" name="Footer Placeholder 3" hidden="1">
            <a:extLst>
              <a:ext uri="{FF2B5EF4-FFF2-40B4-BE49-F238E27FC236}">
                <a16:creationId xmlns:a16="http://schemas.microsoft.com/office/drawing/2014/main" id="{B2E9BD92-B04F-449B-9B60-A6209A4F91B2}"/>
              </a:ext>
            </a:extLst>
          </p:cNvPr>
          <p:cNvSpPr>
            <a:spLocks noGrp="1"/>
          </p:cNvSpPr>
          <p:nvPr>
            <p:ph type="ftr" sz="quarter" idx="11"/>
          </p:nvPr>
        </p:nvSpPr>
        <p:spPr/>
        <p:txBody>
          <a:bodyPr/>
          <a:lstStyle/>
          <a:p>
            <a:endParaRPr lang="da-DK" dirty="0"/>
          </a:p>
        </p:txBody>
      </p:sp>
      <p:sp>
        <p:nvSpPr>
          <p:cNvPr id="5" name="Slide Number Placeholder 4">
            <a:extLst>
              <a:ext uri="{FF2B5EF4-FFF2-40B4-BE49-F238E27FC236}">
                <a16:creationId xmlns:a16="http://schemas.microsoft.com/office/drawing/2014/main" id="{16D7F971-40C1-4E91-93E4-6F358578743E}"/>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25357155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5" name="Date Placeholder 4" hidden="1">
            <a:extLst>
              <a:ext uri="{FF2B5EF4-FFF2-40B4-BE49-F238E27FC236}">
                <a16:creationId xmlns:a16="http://schemas.microsoft.com/office/drawing/2014/main" id="{86F8E326-C08F-4A91-AC39-AC597CF03DB9}"/>
              </a:ext>
            </a:extLst>
          </p:cNvPr>
          <p:cNvSpPr>
            <a:spLocks noGrp="1"/>
          </p:cNvSpPr>
          <p:nvPr>
            <p:ph type="dt" sz="half" idx="10"/>
          </p:nvPr>
        </p:nvSpPr>
        <p:spPr/>
        <p:txBody>
          <a:bodyPr/>
          <a:lstStyle/>
          <a:p>
            <a:fld id="{4027B451-24B7-478B-B3CE-569A8D47EA04}" type="datetime2">
              <a:rPr lang="da-DK" smtClean="0"/>
              <a:t>18. februar 2026</a:t>
            </a:fld>
            <a:endParaRPr lang="da-DK" dirty="0"/>
          </a:p>
        </p:txBody>
      </p:sp>
      <p:sp>
        <p:nvSpPr>
          <p:cNvPr id="6" name="Footer Placeholder 5" hidden="1">
            <a:extLst>
              <a:ext uri="{FF2B5EF4-FFF2-40B4-BE49-F238E27FC236}">
                <a16:creationId xmlns:a16="http://schemas.microsoft.com/office/drawing/2014/main" id="{BFC1E843-D1B7-4A1B-88E0-600F68E23555}"/>
              </a:ext>
            </a:extLst>
          </p:cNvPr>
          <p:cNvSpPr>
            <a:spLocks noGrp="1"/>
          </p:cNvSpPr>
          <p:nvPr>
            <p:ph type="ftr" sz="quarter" idx="11"/>
          </p:nvPr>
        </p:nvSpPr>
        <p:spPr/>
        <p:txBody>
          <a:bodyPr/>
          <a:lstStyle/>
          <a:p>
            <a:endParaRPr lang="da-DK" dirty="0"/>
          </a:p>
        </p:txBody>
      </p:sp>
      <p:sp>
        <p:nvSpPr>
          <p:cNvPr id="7" name="Slide Number Placeholder 6">
            <a:extLst>
              <a:ext uri="{FF2B5EF4-FFF2-40B4-BE49-F238E27FC236}">
                <a16:creationId xmlns:a16="http://schemas.microsoft.com/office/drawing/2014/main" id="{06FD6CF0-63E8-4640-A2FA-617A92A15763}"/>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4601285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fslutning">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6F066AF5-6029-1709-3A20-48E6D1FEEDEC}"/>
              </a:ext>
            </a:extLst>
          </p:cNvPr>
          <p:cNvSpPr>
            <a:spLocks noGrp="1"/>
          </p:cNvSpPr>
          <p:nvPr>
            <p:ph type="title" hasCustomPrompt="1"/>
          </p:nvPr>
        </p:nvSpPr>
        <p:spPr>
          <a:xfrm>
            <a:off x="812800" y="2032000"/>
            <a:ext cx="7315200" cy="1085649"/>
          </a:xfrm>
          <a:prstGeom prst="rect">
            <a:avLst/>
          </a:prstGeom>
        </p:spPr>
        <p:txBody>
          <a:bodyPr vert="horz" lIns="0" tIns="0" rIns="194400" bIns="0" rtlCol="0" anchor="t">
            <a:noAutofit/>
          </a:bodyPr>
          <a:lstStyle>
            <a:lvl1pPr>
              <a:defRPr sz="4200">
                <a:solidFill>
                  <a:schemeClr val="accent1"/>
                </a:solidFill>
              </a:defRPr>
            </a:lvl1pPr>
          </a:lstStyle>
          <a:p>
            <a:r>
              <a:rPr lang="da-DK" dirty="0">
                <a:effectLst/>
              </a:rPr>
              <a:t>Skriv fx: Tak for i dag</a:t>
            </a:r>
            <a:endParaRPr lang="da-DK" dirty="0"/>
          </a:p>
        </p:txBody>
      </p:sp>
      <p:sp>
        <p:nvSpPr>
          <p:cNvPr id="36" name="Text Placeholder 5">
            <a:extLst>
              <a:ext uri="{FF2B5EF4-FFF2-40B4-BE49-F238E27FC236}">
                <a16:creationId xmlns:a16="http://schemas.microsoft.com/office/drawing/2014/main" id="{EB3F7EF8-2B20-4958-9792-9750B64D4278}"/>
              </a:ext>
            </a:extLst>
          </p:cNvPr>
          <p:cNvSpPr>
            <a:spLocks noGrp="1"/>
          </p:cNvSpPr>
          <p:nvPr>
            <p:ph type="body" sz="quarter" idx="12" hasCustomPrompt="1"/>
          </p:nvPr>
        </p:nvSpPr>
        <p:spPr>
          <a:xfrm>
            <a:off x="812800" y="3254021"/>
            <a:ext cx="7316186" cy="528181"/>
          </a:xfrm>
        </p:spPr>
        <p:txBody>
          <a:bodyPr/>
          <a:lstStyle>
            <a:lvl1pPr marL="0" indent="0">
              <a:lnSpc>
                <a:spcPct val="80000"/>
              </a:lnSpc>
              <a:buNone/>
              <a:defRPr/>
            </a:lvl1pPr>
          </a:lstStyle>
          <a:p>
            <a:pPr lvl="0"/>
            <a:r>
              <a:rPr lang="da-DK" dirty="0"/>
              <a:t>Klik for at tilføje ekstra tekst til at supplere overskriften</a:t>
            </a:r>
          </a:p>
        </p:txBody>
      </p:sp>
      <p:sp>
        <p:nvSpPr>
          <p:cNvPr id="38" name="Text Placeholder 7">
            <a:extLst>
              <a:ext uri="{FF2B5EF4-FFF2-40B4-BE49-F238E27FC236}">
                <a16:creationId xmlns:a16="http://schemas.microsoft.com/office/drawing/2014/main" id="{68988A66-B42E-E0AC-041B-13CC2123F141}"/>
              </a:ext>
            </a:extLst>
          </p:cNvPr>
          <p:cNvSpPr>
            <a:spLocks noGrp="1"/>
          </p:cNvSpPr>
          <p:nvPr>
            <p:ph type="body" sz="quarter" idx="13" hasCustomPrompt="1"/>
          </p:nvPr>
        </p:nvSpPr>
        <p:spPr>
          <a:xfrm>
            <a:off x="812395" y="4411366"/>
            <a:ext cx="4064405" cy="180000"/>
          </a:xfrm>
        </p:spPr>
        <p:txBody>
          <a:bodyPr anchor="b" anchorCtr="0">
            <a:noAutofit/>
          </a:bodyPr>
          <a:lstStyle>
            <a:lvl1pPr marL="0" indent="0">
              <a:buNone/>
              <a:defRPr sz="1200"/>
            </a:lvl1pPr>
          </a:lstStyle>
          <a:p>
            <a:pPr lvl="0"/>
            <a:r>
              <a:rPr lang="da-DK" noProof="0" dirty="0"/>
              <a:t>Klik for at tilføje fornavn, efternavn</a:t>
            </a:r>
          </a:p>
        </p:txBody>
      </p:sp>
      <p:sp>
        <p:nvSpPr>
          <p:cNvPr id="2" name="Text Placeholder 9">
            <a:extLst>
              <a:ext uri="{FF2B5EF4-FFF2-40B4-BE49-F238E27FC236}">
                <a16:creationId xmlns:a16="http://schemas.microsoft.com/office/drawing/2014/main" id="{816FCBC4-BA5C-FCD8-0DBF-59A04C6DBA19}"/>
              </a:ext>
            </a:extLst>
          </p:cNvPr>
          <p:cNvSpPr>
            <a:spLocks noGrp="1"/>
          </p:cNvSpPr>
          <p:nvPr>
            <p:ph type="body" sz="quarter" idx="15" hasCustomPrompt="1"/>
          </p:nvPr>
        </p:nvSpPr>
        <p:spPr>
          <a:xfrm>
            <a:off x="812395" y="4619173"/>
            <a:ext cx="4064405" cy="180000"/>
          </a:xfrm>
        </p:spPr>
        <p:txBody>
          <a:bodyPr>
            <a:noAutofit/>
          </a:bodyPr>
          <a:lstStyle>
            <a:lvl1pPr marL="0" indent="0">
              <a:buNone/>
              <a:defRPr sz="1200">
                <a:solidFill>
                  <a:schemeClr val="tx1">
                    <a:lumMod val="50000"/>
                    <a:lumOff val="50000"/>
                  </a:schemeClr>
                </a:solidFill>
              </a:defRPr>
            </a:lvl1pPr>
          </a:lstStyle>
          <a:p>
            <a:pPr lvl="0"/>
            <a:r>
              <a:rPr lang="da-DK" noProof="0" dirty="0"/>
              <a:t>Klik for at tilføje stilling</a:t>
            </a:r>
          </a:p>
        </p:txBody>
      </p:sp>
      <p:sp>
        <p:nvSpPr>
          <p:cNvPr id="3" name="Text Placeholder 11">
            <a:extLst>
              <a:ext uri="{FF2B5EF4-FFF2-40B4-BE49-F238E27FC236}">
                <a16:creationId xmlns:a16="http://schemas.microsoft.com/office/drawing/2014/main" id="{CED3786C-2238-F7D8-137B-EBE3508FFBCA}"/>
              </a:ext>
            </a:extLst>
          </p:cNvPr>
          <p:cNvSpPr>
            <a:spLocks noGrp="1"/>
          </p:cNvSpPr>
          <p:nvPr>
            <p:ph type="body" sz="quarter" idx="16" hasCustomPrompt="1"/>
          </p:nvPr>
        </p:nvSpPr>
        <p:spPr>
          <a:xfrm>
            <a:off x="812395" y="4993235"/>
            <a:ext cx="4064405" cy="180000"/>
          </a:xfrm>
        </p:spPr>
        <p:txBody>
          <a:bodyPr anchor="b" anchorCtr="0">
            <a:noAutofit/>
          </a:bodyPr>
          <a:lstStyle>
            <a:lvl1pPr marL="0" indent="0">
              <a:buNone/>
              <a:defRPr sz="1200"/>
            </a:lvl1pPr>
          </a:lstStyle>
          <a:p>
            <a:pPr lvl="0"/>
            <a:r>
              <a:rPr lang="da-DK" noProof="0" dirty="0"/>
              <a:t>Klik for at tilføje mail@bm.dk</a:t>
            </a:r>
          </a:p>
        </p:txBody>
      </p:sp>
      <p:sp>
        <p:nvSpPr>
          <p:cNvPr id="4" name="Text Placeholder 13">
            <a:extLst>
              <a:ext uri="{FF2B5EF4-FFF2-40B4-BE49-F238E27FC236}">
                <a16:creationId xmlns:a16="http://schemas.microsoft.com/office/drawing/2014/main" id="{B50BA853-A991-18CC-E829-93C1AEF7EFEB}"/>
              </a:ext>
            </a:extLst>
          </p:cNvPr>
          <p:cNvSpPr>
            <a:spLocks noGrp="1"/>
          </p:cNvSpPr>
          <p:nvPr>
            <p:ph type="body" sz="quarter" idx="17" hasCustomPrompt="1"/>
          </p:nvPr>
        </p:nvSpPr>
        <p:spPr>
          <a:xfrm>
            <a:off x="812395" y="5218459"/>
            <a:ext cx="4064405" cy="180000"/>
          </a:xfrm>
        </p:spPr>
        <p:txBody>
          <a:bodyPr>
            <a:noAutofit/>
          </a:bodyPr>
          <a:lstStyle>
            <a:lvl1pPr marL="0" indent="0">
              <a:buNone/>
              <a:defRPr sz="1200"/>
            </a:lvl1pPr>
          </a:lstStyle>
          <a:p>
            <a:pPr lvl="0"/>
            <a:r>
              <a:rPr lang="da-DK" noProof="0" dirty="0"/>
              <a:t>Klik for at tilføje +45 00 00 00 00</a:t>
            </a:r>
          </a:p>
        </p:txBody>
      </p:sp>
      <p:sp>
        <p:nvSpPr>
          <p:cNvPr id="40" name="Text Placeholder 15">
            <a:extLst>
              <a:ext uri="{FF2B5EF4-FFF2-40B4-BE49-F238E27FC236}">
                <a16:creationId xmlns:a16="http://schemas.microsoft.com/office/drawing/2014/main" id="{D1B06B06-88AB-865B-69A7-AE02379BCCEA}"/>
              </a:ext>
            </a:extLst>
          </p:cNvPr>
          <p:cNvSpPr>
            <a:spLocks noGrp="1"/>
          </p:cNvSpPr>
          <p:nvPr>
            <p:ph type="body" sz="quarter" idx="14" hasCustomPrompt="1"/>
          </p:nvPr>
        </p:nvSpPr>
        <p:spPr>
          <a:xfrm>
            <a:off x="812394" y="5864629"/>
            <a:ext cx="4064406" cy="180000"/>
          </a:xfrm>
        </p:spPr>
        <p:txBody>
          <a:bodyPr wrap="square">
            <a:noAutofit/>
          </a:bodyPr>
          <a:lstStyle>
            <a:lvl1pPr marL="0" indent="0">
              <a:buNone/>
              <a:defRPr sz="1200"/>
            </a:lvl1pPr>
          </a:lstStyle>
          <a:p>
            <a:pPr lvl="0"/>
            <a:r>
              <a:rPr lang="da-DK" dirty="0"/>
              <a:t>Klik for at tilføje dato, fx: ”1. januar 2023”</a:t>
            </a:r>
          </a:p>
        </p:txBody>
      </p:sp>
      <p:sp>
        <p:nvSpPr>
          <p:cNvPr id="12" name="Date Placeholder 11" hidden="1">
            <a:extLst>
              <a:ext uri="{FF2B5EF4-FFF2-40B4-BE49-F238E27FC236}">
                <a16:creationId xmlns:a16="http://schemas.microsoft.com/office/drawing/2014/main" id="{011723D4-0DF9-3E6B-6530-932E80764986}"/>
              </a:ext>
            </a:extLst>
          </p:cNvPr>
          <p:cNvSpPr>
            <a:spLocks noGrp="1"/>
          </p:cNvSpPr>
          <p:nvPr>
            <p:ph type="dt" sz="half" idx="18"/>
          </p:nvPr>
        </p:nvSpPr>
        <p:spPr/>
        <p:txBody>
          <a:bodyPr/>
          <a:lstStyle/>
          <a:p>
            <a:fld id="{6C7860DD-C0F3-424C-8394-002DB7A09D39}" type="datetime2">
              <a:rPr lang="da-DK" smtClean="0"/>
              <a:t>18. februar 2026</a:t>
            </a:fld>
            <a:endParaRPr lang="da-DK" dirty="0"/>
          </a:p>
        </p:txBody>
      </p:sp>
      <p:sp>
        <p:nvSpPr>
          <p:cNvPr id="13" name="Footer Placeholder 12" hidden="1">
            <a:extLst>
              <a:ext uri="{FF2B5EF4-FFF2-40B4-BE49-F238E27FC236}">
                <a16:creationId xmlns:a16="http://schemas.microsoft.com/office/drawing/2014/main" id="{63FC0650-7421-F726-0BEB-C260B3FB82C0}"/>
              </a:ext>
            </a:extLst>
          </p:cNvPr>
          <p:cNvSpPr>
            <a:spLocks noGrp="1"/>
          </p:cNvSpPr>
          <p:nvPr>
            <p:ph type="ftr" sz="quarter" idx="19"/>
          </p:nvPr>
        </p:nvSpPr>
        <p:spPr/>
        <p:txBody>
          <a:bodyPr/>
          <a:lstStyle/>
          <a:p>
            <a:endParaRPr lang="da-DK" dirty="0"/>
          </a:p>
        </p:txBody>
      </p:sp>
      <p:sp>
        <p:nvSpPr>
          <p:cNvPr id="14" name="Slide Number Placeholder 13">
            <a:extLst>
              <a:ext uri="{FF2B5EF4-FFF2-40B4-BE49-F238E27FC236}">
                <a16:creationId xmlns:a16="http://schemas.microsoft.com/office/drawing/2014/main" id="{58BDB077-B0BE-FAD2-AD98-E90F6BC61E13}"/>
              </a:ext>
            </a:extLst>
          </p:cNvPr>
          <p:cNvSpPr>
            <a:spLocks noGrp="1"/>
          </p:cNvSpPr>
          <p:nvPr>
            <p:ph type="sldNum" sz="quarter" idx="20"/>
          </p:nvPr>
        </p:nvSpPr>
        <p:spPr/>
        <p:txBody>
          <a:bodyPr/>
          <a:lstStyle/>
          <a:p>
            <a:fld id="{24C8C45C-947F-4981-8B3F-4F32E973C901}" type="slidenum">
              <a:rPr lang="da-DK" smtClean="0"/>
              <a:pPr/>
              <a:t>‹nr.›</a:t>
            </a:fld>
            <a:endParaRPr lang="da-DK" dirty="0"/>
          </a:p>
        </p:txBody>
      </p:sp>
      <p:pic>
        <p:nvPicPr>
          <p:cNvPr id="7" name="Graphic 6">
            <a:extLst>
              <a:ext uri="{FF2B5EF4-FFF2-40B4-BE49-F238E27FC236}">
                <a16:creationId xmlns:a16="http://schemas.microsoft.com/office/drawing/2014/main" id="{B523DA1E-3957-23ED-AE6A-9E625B8666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000" y="2740444"/>
            <a:ext cx="3251200" cy="2898356"/>
          </a:xfrm>
          <a:prstGeom prst="rect">
            <a:avLst/>
          </a:prstGeom>
        </p:spPr>
      </p:pic>
      <p:pic>
        <p:nvPicPr>
          <p:cNvPr id="15" name="Billede 14"/>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21200" y="403200"/>
            <a:ext cx="2515396" cy="806400"/>
          </a:xfrm>
          <a:prstGeom prst="rect">
            <a:avLst/>
          </a:prstGeom>
        </p:spPr>
      </p:pic>
    </p:spTree>
    <p:extLst>
      <p:ext uri="{BB962C8B-B14F-4D97-AF65-F5344CB8AC3E}">
        <p14:creationId xmlns:p14="http://schemas.microsoft.com/office/powerpoint/2010/main" val="1205989630"/>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rugerguide">
    <p:spTree>
      <p:nvGrpSpPr>
        <p:cNvPr id="1" name=""/>
        <p:cNvGrpSpPr/>
        <p:nvPr/>
      </p:nvGrpSpPr>
      <p:grpSpPr>
        <a:xfrm>
          <a:off x="0" y="0"/>
          <a:ext cx="0" cy="0"/>
          <a:chOff x="0" y="0"/>
          <a:chExt cx="0" cy="0"/>
        </a:xfrm>
      </p:grpSpPr>
      <p:sp>
        <p:nvSpPr>
          <p:cNvPr id="9" name="Fast overskrift"/>
          <p:cNvSpPr txBox="1"/>
          <p:nvPr userDrawn="1"/>
        </p:nvSpPr>
        <p:spPr>
          <a:xfrm>
            <a:off x="812801" y="448713"/>
            <a:ext cx="10566400" cy="650171"/>
          </a:xfrm>
          <a:prstGeom prst="rect">
            <a:avLst/>
          </a:prstGeom>
          <a:noFill/>
        </p:spPr>
        <p:txBody>
          <a:bodyPr wrap="square" lIns="0" tIns="0" rIns="0" bIns="0" rtlCol="0" anchor="t" anchorCtr="0">
            <a:noAutofit/>
          </a:bodyPr>
          <a:lstStyle/>
          <a:p>
            <a:r>
              <a:rPr lang="da-DK" sz="3200" b="0" noProof="1">
                <a:solidFill>
                  <a:schemeClr val="tx1"/>
                </a:solidFill>
                <a:latin typeface="+mj-lt"/>
                <a:cs typeface="Arial" panose="020B0604020202020204" pitchFamily="34" charset="0"/>
              </a:rPr>
              <a:t>TIPS &amp; TRICKS - DIN BRUGERGUIDE</a:t>
            </a:r>
          </a:p>
        </p:txBody>
      </p:sp>
      <p:sp>
        <p:nvSpPr>
          <p:cNvPr id="27" name="Text Box 2">
            <a:extLst>
              <a:ext uri="{FF2B5EF4-FFF2-40B4-BE49-F238E27FC236}">
                <a16:creationId xmlns:a16="http://schemas.microsoft.com/office/drawing/2014/main" id="{1E86B7E7-F87D-4375-BAE3-34A81C5D0F8B}"/>
              </a:ext>
            </a:extLst>
          </p:cNvPr>
          <p:cNvSpPr txBox="1">
            <a:spLocks noChangeArrowheads="1"/>
          </p:cNvSpPr>
          <p:nvPr userDrawn="1"/>
        </p:nvSpPr>
        <p:spPr bwMode="auto">
          <a:xfrm>
            <a:off x="812801" y="1614980"/>
            <a:ext cx="244891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SLIDES &amp; LAYOUTS</a:t>
            </a:r>
            <a:br>
              <a:rPr lang="da-DK" sz="1600" dirty="0">
                <a:latin typeface="+mn-lt"/>
                <a:cs typeface="Arial" panose="020B0604020202020204" pitchFamily="34" charset="0"/>
              </a:rPr>
            </a:br>
            <a:br>
              <a:rPr lang="da-DK" sz="1600" dirty="0">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menupunktet </a:t>
            </a:r>
            <a:r>
              <a:rPr lang="da-DK" altLang="da-DK" sz="900" b="1" noProof="1">
                <a:solidFill>
                  <a:schemeClr val="tx1"/>
                </a:solidFill>
                <a:latin typeface="+mn-lt"/>
                <a:cs typeface="Arial" panose="020B0604020202020204" pitchFamily="34" charset="0"/>
              </a:rPr>
              <a:t>Nyt Slide </a:t>
            </a:r>
            <a:r>
              <a:rPr lang="da-DK" altLang="da-DK" sz="900" b="0" noProof="1">
                <a:solidFill>
                  <a:schemeClr val="tx1"/>
                </a:solidFill>
                <a:latin typeface="+mn-lt"/>
                <a:cs typeface="Arial" panose="020B0604020202020204" pitchFamily="34" charset="0"/>
              </a:rPr>
              <a:t>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 for at indsætte nyt slide.</a:t>
            </a:r>
            <a:br>
              <a:rPr lang="da-DK" altLang="da-DK" sz="900" b="0" noProof="1">
                <a:solidFill>
                  <a:schemeClr val="tx1"/>
                </a:solidFill>
                <a:latin typeface="+mn-lt"/>
                <a:cs typeface="Arial" panose="020B0604020202020204" pitchFamily="34" charset="0"/>
              </a:rPr>
            </a:b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Ændre layout</a:t>
            </a: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pilen</a:t>
            </a:r>
            <a:r>
              <a:rPr lang="da-DK" altLang="da-DK" sz="900" b="0" baseline="0" noProof="1">
                <a:solidFill>
                  <a:schemeClr val="tx1"/>
                </a:solidFill>
                <a:latin typeface="+mn-lt"/>
                <a:cs typeface="Arial" panose="020B0604020202020204" pitchFamily="34" charset="0"/>
              </a:rPr>
              <a:t> ved siden af </a:t>
            </a:r>
            <a:r>
              <a:rPr lang="da-DK" altLang="da-DK" sz="900" b="1" baseline="0" noProof="1">
                <a:solidFill>
                  <a:schemeClr val="tx1"/>
                </a:solidFill>
                <a:latin typeface="+mn-lt"/>
                <a:cs typeface="Arial" panose="020B0604020202020204" pitchFamily="34" charset="0"/>
              </a:rPr>
              <a:t>Layout</a:t>
            </a:r>
            <a:br>
              <a:rPr lang="da-DK" altLang="da-DK" sz="900" b="0" baseline="0" noProof="1">
                <a:solidFill>
                  <a:schemeClr val="tx1"/>
                </a:solidFill>
                <a:latin typeface="+mn-lt"/>
                <a:cs typeface="Arial" panose="020B0604020202020204" pitchFamily="34" charset="0"/>
              </a:rPr>
            </a:br>
            <a:r>
              <a:rPr lang="da-DK" altLang="da-DK" sz="900" b="0" baseline="0" noProof="1">
                <a:solidFill>
                  <a:schemeClr val="tx1"/>
                </a:solidFill>
                <a:latin typeface="+mn-lt"/>
                <a:cs typeface="Arial" panose="020B0604020202020204" pitchFamily="34" charset="0"/>
              </a:rPr>
              <a:t>for at få vist en dropdown-menu af </a:t>
            </a:r>
            <a:br>
              <a:rPr lang="da-DK" altLang="da-DK" sz="900" b="0" baseline="0" noProof="1">
                <a:solidFill>
                  <a:schemeClr val="tx1"/>
                </a:solidFill>
                <a:latin typeface="+mn-lt"/>
                <a:cs typeface="Arial" panose="020B0604020202020204" pitchFamily="34" charset="0"/>
              </a:rPr>
            </a:br>
            <a:r>
              <a:rPr lang="da-DK" altLang="da-DK" sz="900" b="0" baseline="0" noProof="1">
                <a:solidFill>
                  <a:schemeClr val="tx1"/>
                </a:solidFill>
                <a:latin typeface="+mn-lt"/>
                <a:cs typeface="Arial" panose="020B0604020202020204" pitchFamily="34" charset="0"/>
              </a:rPr>
              <a:t>mulige slides-layout.</a:t>
            </a:r>
            <a:endParaRPr lang="da-DK" altLang="da-DK" sz="900" b="0"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da-DK" sz="1600" dirty="0">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TYPOGRAFIER</a:t>
            </a:r>
            <a:endParaRPr lang="da-DK" altLang="da-DK" sz="1600" b="0"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Brug</a:t>
            </a:r>
            <a:r>
              <a:rPr lang="da-DK" altLang="da-DK" sz="900" b="1" noProof="1">
                <a:solidFill>
                  <a:schemeClr val="tx1"/>
                </a:solidFill>
                <a:latin typeface="+mn-lt"/>
                <a:cs typeface="Arial" panose="020B0604020202020204" pitchFamily="34" charset="0"/>
              </a:rPr>
              <a:t> TAB </a:t>
            </a:r>
            <a:r>
              <a:rPr lang="da-DK" altLang="da-DK" sz="900" b="0" noProof="1">
                <a:solidFill>
                  <a:schemeClr val="tx1"/>
                </a:solidFill>
                <a:latin typeface="+mn-lt"/>
                <a:cs typeface="Arial" panose="020B0604020202020204" pitchFamily="34" charset="0"/>
              </a:rPr>
              <a:t>for at gå frem i tekst-niveauer. Klik </a:t>
            </a:r>
            <a:r>
              <a:rPr lang="da-DK" altLang="da-DK" sz="900" b="1" noProof="1">
                <a:solidFill>
                  <a:schemeClr val="tx1"/>
                </a:solidFill>
                <a:latin typeface="+mn-lt"/>
                <a:cs typeface="Arial" panose="020B0604020202020204" pitchFamily="34" charset="0"/>
              </a:rPr>
              <a:t>ENTER </a:t>
            </a:r>
            <a:r>
              <a:rPr lang="da-DK" altLang="da-DK" sz="900" b="0" noProof="1">
                <a:solidFill>
                  <a:schemeClr val="tx1"/>
                </a:solidFill>
                <a:latin typeface="+mn-lt"/>
                <a:cs typeface="Arial" panose="020B0604020202020204" pitchFamily="34" charset="0"/>
              </a:rPr>
              <a:t>og</a:t>
            </a:r>
            <a:r>
              <a:rPr lang="da-DK" altLang="da-DK" sz="900" b="0" baseline="0" noProof="1">
                <a:solidFill>
                  <a:schemeClr val="tx1"/>
                </a:solidFill>
                <a:latin typeface="+mn-lt"/>
                <a:cs typeface="Arial" panose="020B0604020202020204" pitchFamily="34" charset="0"/>
              </a:rPr>
              <a:t> </a:t>
            </a:r>
            <a:r>
              <a:rPr lang="da-DK" altLang="da-DK" sz="900" b="0" noProof="1">
                <a:solidFill>
                  <a:schemeClr val="tx1"/>
                </a:solidFill>
                <a:latin typeface="+mn-lt"/>
                <a:cs typeface="Arial" panose="020B0604020202020204" pitchFamily="34" charset="0"/>
              </a:rPr>
              <a:t>derefter </a:t>
            </a:r>
            <a:r>
              <a:rPr lang="da-DK" altLang="da-DK" sz="900" b="1" noProof="1">
                <a:solidFill>
                  <a:schemeClr val="tx1"/>
                </a:solidFill>
                <a:latin typeface="+mn-lt"/>
                <a:cs typeface="Arial" panose="020B0604020202020204" pitchFamily="34" charset="0"/>
              </a:rPr>
              <a:t>TAB</a:t>
            </a:r>
            <a:r>
              <a:rPr lang="da-DK" altLang="da-DK" sz="900" b="0" noProof="1">
                <a:solidFill>
                  <a:schemeClr val="tx1"/>
                </a:solidFill>
                <a:latin typeface="+mn-lt"/>
                <a:cs typeface="Arial" panose="020B0604020202020204" pitchFamily="34" charset="0"/>
              </a:rPr>
              <a:t> for at skifte fra et niveau til det næste.</a:t>
            </a:r>
          </a:p>
          <a:p>
            <a:pPr eaLnBrk="1" hangingPunct="1">
              <a:spcAft>
                <a:spcPts val="600"/>
              </a:spcAft>
              <a:defRPr/>
            </a:pPr>
            <a:r>
              <a:rPr lang="da-DK" altLang="da-DK" sz="900" b="0" kern="1200" noProof="1">
                <a:solidFill>
                  <a:schemeClr val="tx1"/>
                </a:solidFill>
                <a:latin typeface="Arial" charset="0"/>
                <a:ea typeface="+mn-ea"/>
                <a:cs typeface="Arial" panose="020B0604020202020204" pitchFamily="34" charset="0"/>
              </a:rPr>
              <a:t>Brug </a:t>
            </a:r>
            <a:r>
              <a:rPr lang="da-DK" altLang="da-DK" sz="900" b="1" kern="1200" noProof="1">
                <a:solidFill>
                  <a:schemeClr val="tx1"/>
                </a:solidFill>
                <a:latin typeface="Arial" charset="0"/>
                <a:ea typeface="+mn-ea"/>
                <a:cs typeface="Arial" panose="020B0604020202020204" pitchFamily="34" charset="0"/>
              </a:rPr>
              <a:t>SHIFT+TAB  </a:t>
            </a:r>
            <a:r>
              <a:rPr lang="da-DK" altLang="da-DK" sz="900" b="0" kern="1200" noProof="1">
                <a:solidFill>
                  <a:schemeClr val="tx1"/>
                </a:solidFill>
                <a:latin typeface="Arial" charset="0"/>
                <a:ea typeface="+mn-ea"/>
                <a:cs typeface="Arial" panose="020B0604020202020204" pitchFamily="34" charset="0"/>
              </a:rPr>
              <a:t>f</a:t>
            </a:r>
            <a:r>
              <a:rPr lang="da-DK" altLang="da-DK" sz="900" b="0" noProof="1">
                <a:solidFill>
                  <a:schemeClr val="tx1"/>
                </a:solidFill>
                <a:latin typeface="+mn-lt"/>
                <a:cs typeface="Arial" panose="020B0604020202020204" pitchFamily="34" charset="0"/>
              </a:rPr>
              <a:t>or at gå tilbage i tekst-niveauer. </a:t>
            </a:r>
          </a:p>
          <a:p>
            <a:pPr eaLnBrk="1" hangingPunct="1">
              <a:spcAft>
                <a:spcPts val="600"/>
              </a:spcAft>
              <a:defRPr/>
            </a:pPr>
            <a:r>
              <a:rPr lang="da-DK" altLang="da-DK" sz="900" b="0" noProof="1">
                <a:solidFill>
                  <a:schemeClr val="tx1"/>
                </a:solidFill>
                <a:latin typeface="+mn-lt"/>
                <a:cs typeface="Arial" panose="020B0604020202020204" pitchFamily="34" charset="0"/>
              </a:rPr>
              <a:t>Alternativt kan du bruge </a:t>
            </a:r>
            <a:r>
              <a:rPr lang="da-DK" altLang="da-DK" sz="900" b="1" noProof="1">
                <a:solidFill>
                  <a:schemeClr val="tx1"/>
                </a:solidFill>
                <a:latin typeface="+mn-lt"/>
                <a:cs typeface="Arial" panose="020B0604020202020204" pitchFamily="34" charset="0"/>
              </a:rPr>
              <a:t>Forøg</a:t>
            </a:r>
            <a:r>
              <a:rPr lang="da-DK" altLang="da-DK" sz="900" b="0" noProof="1">
                <a:solidFill>
                  <a:schemeClr val="tx1"/>
                </a:solidFill>
                <a:latin typeface="+mn-lt"/>
                <a:cs typeface="Arial" panose="020B0604020202020204" pitchFamily="34" charset="0"/>
              </a:rPr>
              <a:t> og </a:t>
            </a:r>
            <a:r>
              <a:rPr lang="da-DK" altLang="da-DK" sz="900" b="1" noProof="1">
                <a:solidFill>
                  <a:schemeClr val="tx1"/>
                </a:solidFill>
                <a:latin typeface="+mn-lt"/>
                <a:cs typeface="Arial" panose="020B0604020202020204" pitchFamily="34" charset="0"/>
              </a:rPr>
              <a:t>Formindsk</a:t>
            </a:r>
            <a:r>
              <a:rPr lang="da-DK" altLang="da-DK" sz="900" b="0" noProof="1">
                <a:solidFill>
                  <a:schemeClr val="tx1"/>
                </a:solidFill>
                <a:latin typeface="+mn-lt"/>
                <a:cs typeface="Arial" panose="020B0604020202020204" pitchFamily="34" charset="0"/>
              </a:rPr>
              <a:t> listeniveau.</a:t>
            </a:r>
          </a:p>
          <a:p>
            <a:pPr eaLnBrk="1" hangingPunct="1">
              <a:spcAft>
                <a:spcPts val="600"/>
              </a:spcAft>
              <a:defRPr/>
            </a:pPr>
            <a:r>
              <a:rPr lang="da-DK" sz="900" b="1" noProof="1">
                <a:latin typeface="+mn-lt"/>
                <a:cs typeface="Arial" panose="020B0604020202020204" pitchFamily="34" charset="0"/>
              </a:rPr>
              <a:t>TIP: Brug</a:t>
            </a:r>
            <a:r>
              <a:rPr lang="da-DK" sz="900" b="1" baseline="0" noProof="1">
                <a:latin typeface="+mn-lt"/>
                <a:cs typeface="Arial" panose="020B0604020202020204" pitchFamily="34" charset="0"/>
              </a:rPr>
              <a:t> bullet-knappen</a:t>
            </a:r>
            <a:endParaRPr lang="da-DK" sz="900" b="1" noProof="1">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Fjern bullet for almindelig tekst.</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Klik på bullet-knappen for at sætte korrekt bullet igen.</a:t>
            </a:r>
          </a:p>
        </p:txBody>
      </p:sp>
      <p:sp>
        <p:nvSpPr>
          <p:cNvPr id="28" name="Text Box 3">
            <a:extLst>
              <a:ext uri="{FF2B5EF4-FFF2-40B4-BE49-F238E27FC236}">
                <a16:creationId xmlns:a16="http://schemas.microsoft.com/office/drawing/2014/main" id="{F5D76AC5-956B-497C-88E2-05290D3AAF8A}"/>
              </a:ext>
            </a:extLst>
          </p:cNvPr>
          <p:cNvSpPr txBox="1">
            <a:spLocks noChangeArrowheads="1"/>
          </p:cNvSpPr>
          <p:nvPr userDrawn="1"/>
        </p:nvSpPr>
        <p:spPr bwMode="auto">
          <a:xfrm>
            <a:off x="4498493" y="1614980"/>
            <a:ext cx="2448911"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auto">
              <a:spcBef>
                <a:spcPts val="1200"/>
              </a:spcBef>
              <a:spcAft>
                <a:spcPts val="600"/>
              </a:spcAft>
              <a:buFont typeface="+mj-lt"/>
              <a:buNone/>
              <a:defRPr/>
            </a:pPr>
            <a:r>
              <a:rPr lang="da-DK" sz="900" b="1" noProof="1">
                <a:solidFill>
                  <a:schemeClr val="tx1"/>
                </a:solidFill>
                <a:latin typeface="+mn-lt"/>
                <a:cs typeface="Arial" panose="020B0604020202020204" pitchFamily="34" charset="0"/>
              </a:rPr>
              <a:t>Nulstil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på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knappen.</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Nulstil</a:t>
            </a:r>
            <a:r>
              <a:rPr lang="da-DK" altLang="da-DK" sz="900" b="0" noProof="1">
                <a:solidFill>
                  <a:schemeClr val="tx1"/>
                </a:solidFill>
                <a:latin typeface="+mn-lt"/>
                <a:cs typeface="Arial" panose="020B0604020202020204" pitchFamily="34" charset="0"/>
              </a:rPr>
              <a:t> for at nulstille placering, størrelse og formatering af pladsholdere til layoutets oprindelige design i </a:t>
            </a:r>
            <a:r>
              <a:rPr lang="da-DK" altLang="da-DK" sz="900" b="1" noProof="1">
                <a:solidFill>
                  <a:schemeClr val="tx1"/>
                </a:solidFill>
                <a:latin typeface="+mn-lt"/>
                <a:cs typeface="Arial" panose="020B0604020202020204" pitchFamily="34" charset="0"/>
              </a:rPr>
              <a:t>Hjem</a:t>
            </a:r>
            <a:r>
              <a:rPr lang="da-DK" altLang="da-DK" sz="900" b="0" noProof="1">
                <a:solidFill>
                  <a:schemeClr val="tx1"/>
                </a:solidFill>
                <a:latin typeface="+mn-lt"/>
                <a:cs typeface="Arial" panose="020B0604020202020204" pitchFamily="34" charset="0"/>
              </a:rPr>
              <a:t> fanen.</a:t>
            </a:r>
            <a:endParaRPr lang="da-DK" sz="900" b="1" noProof="1">
              <a:solidFill>
                <a:schemeClr val="tx1"/>
              </a:solidFill>
              <a:latin typeface="+mn-lt"/>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endParaRPr lang="da-DK" sz="900" b="1"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dirty="0">
                <a:latin typeface="+mn-lt"/>
                <a:cs typeface="Arial" panose="020B0604020202020204" pitchFamily="34" charset="0"/>
              </a:rPr>
              <a:t>BILLEDER</a:t>
            </a:r>
            <a:endParaRPr lang="da-DK" sz="1600" b="1" noProof="1">
              <a:solidFill>
                <a:schemeClr val="tx1"/>
              </a:solidFill>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Klik</a:t>
            </a:r>
            <a:r>
              <a:rPr lang="da-DK" altLang="da-DK" sz="900" b="0" baseline="0" noProof="1">
                <a:solidFill>
                  <a:schemeClr val="tx1"/>
                </a:solidFill>
                <a:latin typeface="+mn-lt"/>
                <a:cs typeface="Arial" panose="020B0604020202020204" pitchFamily="34" charset="0"/>
              </a:rPr>
              <a:t> på ikonet p</a:t>
            </a:r>
            <a:r>
              <a:rPr lang="da-DK" altLang="da-DK" sz="900" b="0" noProof="1">
                <a:solidFill>
                  <a:schemeClr val="tx1"/>
                </a:solidFill>
                <a:latin typeface="+mn-lt"/>
                <a:cs typeface="Arial" panose="020B0604020202020204" pitchFamily="34" charset="0"/>
              </a:rPr>
              <a:t>å slides med billedpladsholder, og vælg </a:t>
            </a:r>
            <a:r>
              <a:rPr lang="da-DK" altLang="da-DK" sz="900" b="1" noProof="1">
                <a:solidFill>
                  <a:schemeClr val="tx1"/>
                </a:solidFill>
                <a:latin typeface="+mn-lt"/>
                <a:cs typeface="Arial" panose="020B0604020202020204" pitchFamily="34" charset="0"/>
              </a:rPr>
              <a:t>Indsæt </a:t>
            </a:r>
            <a:r>
              <a:rPr lang="da-DK" altLang="da-DK" sz="900" b="0" noProof="1">
                <a:solidFill>
                  <a:schemeClr val="tx1"/>
                </a:solidFill>
                <a:latin typeface="+mn-lt"/>
                <a:cs typeface="Arial" panose="020B0604020202020204" pitchFamily="34" charset="0"/>
              </a:rPr>
              <a:t>for at søge efter billede.</a:t>
            </a:r>
          </a:p>
          <a:p>
            <a:pPr eaLnBrk="1" hangingPunct="1">
              <a:spcBef>
                <a:spcPts val="1200"/>
              </a:spcBef>
              <a:spcAft>
                <a:spcPts val="600"/>
              </a:spcAft>
              <a:defRPr/>
            </a:pPr>
            <a:r>
              <a:rPr lang="da-DK" sz="900" b="1" noProof="1">
                <a:solidFill>
                  <a:schemeClr val="tx1"/>
                </a:solidFill>
                <a:latin typeface="+mn-lt"/>
                <a:cs typeface="Arial" panose="020B0604020202020204" pitchFamily="34" charset="0"/>
              </a:rPr>
              <a:t>Beskær billede</a:t>
            </a:r>
          </a:p>
          <a:p>
            <a:pPr eaLnBrk="1" hangingPunct="1">
              <a:spcAft>
                <a:spcPts val="600"/>
              </a:spcAft>
              <a:defRPr/>
            </a:pPr>
            <a:r>
              <a:rPr lang="da-DK" altLang="da-DK" sz="900" b="1" noProof="1">
                <a:solidFill>
                  <a:schemeClr val="tx1"/>
                </a:solidFill>
                <a:latin typeface="+mn-lt"/>
                <a:cs typeface="Arial" panose="020B0604020202020204" pitchFamily="34" charset="0"/>
              </a:rPr>
              <a:t>1. </a:t>
            </a: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Beskær</a:t>
            </a:r>
            <a:r>
              <a:rPr lang="da-DK" altLang="da-DK" sz="900" b="0" noProof="1">
                <a:solidFill>
                  <a:schemeClr val="tx1"/>
                </a:solidFill>
                <a:latin typeface="+mn-lt"/>
                <a:cs typeface="Arial" panose="020B0604020202020204" pitchFamily="34" charset="0"/>
              </a:rPr>
              <a:t> for at ændre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billedets fokus/størrelse.</a:t>
            </a:r>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Ønsker du at ændre billedets størrelse, så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hold </a:t>
            </a:r>
            <a:r>
              <a:rPr lang="da-DK" altLang="da-DK" sz="900" b="1" noProof="1">
                <a:solidFill>
                  <a:schemeClr val="tx1"/>
                </a:solidFill>
                <a:latin typeface="+mn-lt"/>
                <a:cs typeface="Arial" panose="020B0604020202020204" pitchFamily="34" charset="0"/>
              </a:rPr>
              <a:t>SHIFT</a:t>
            </a:r>
            <a:r>
              <a:rPr lang="da-DK" altLang="da-DK" sz="900" b="0" noProof="1">
                <a:solidFill>
                  <a:schemeClr val="tx1"/>
                </a:solidFill>
                <a:latin typeface="+mn-lt"/>
                <a:cs typeface="Arial" panose="020B0604020202020204" pitchFamily="34" charset="0"/>
              </a:rPr>
              <a:t>-knappen nede, mens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du trækker i billedets hjørner.</a:t>
            </a:r>
          </a:p>
          <a:p>
            <a:pPr eaLnBrk="1" hangingPunct="1">
              <a:spcAft>
                <a:spcPts val="600"/>
              </a:spcAft>
              <a:defRPr/>
            </a:pP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TIP: </a:t>
            </a:r>
            <a:r>
              <a:rPr lang="da-DK" altLang="da-DK" sz="900" b="0" noProof="1">
                <a:solidFill>
                  <a:schemeClr val="tx1"/>
                </a:solidFill>
                <a:latin typeface="+mn-lt"/>
                <a:cs typeface="Arial" panose="020B0604020202020204" pitchFamily="34" charset="0"/>
              </a:rPr>
              <a:t>Hvis du sletter billedet og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indsætter et nyt, kan billedet lægge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sig foran tekst og grafik. Hvis det sker, så højreklik på billedet og vælg </a:t>
            </a:r>
            <a:r>
              <a:rPr lang="da-DK" altLang="da-DK" sz="900" b="1" noProof="1">
                <a:solidFill>
                  <a:schemeClr val="tx1"/>
                </a:solidFill>
                <a:latin typeface="+mn-lt"/>
                <a:cs typeface="Arial" panose="020B0604020202020204" pitchFamily="34" charset="0"/>
              </a:rPr>
              <a:t>Placer bagest.</a:t>
            </a:r>
          </a:p>
        </p:txBody>
      </p:sp>
      <p:sp>
        <p:nvSpPr>
          <p:cNvPr id="30" name="Text Box 4">
            <a:extLst>
              <a:ext uri="{FF2B5EF4-FFF2-40B4-BE49-F238E27FC236}">
                <a16:creationId xmlns:a16="http://schemas.microsoft.com/office/drawing/2014/main" id="{460FBAEE-DC7E-44A6-BEA8-1DCAE4DE7726}"/>
              </a:ext>
            </a:extLst>
          </p:cNvPr>
          <p:cNvSpPr txBox="1">
            <a:spLocks noChangeArrowheads="1"/>
          </p:cNvSpPr>
          <p:nvPr userDrawn="1"/>
        </p:nvSpPr>
        <p:spPr bwMode="auto">
          <a:xfrm>
            <a:off x="8135848" y="1614980"/>
            <a:ext cx="2581489" cy="47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600" cap="all" baseline="0" noProof="1">
                <a:latin typeface="+mn-lt"/>
                <a:cs typeface="Arial" panose="020B0604020202020204" pitchFamily="34" charset="0"/>
              </a:rPr>
              <a:t>SIDEnummer</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mn-lt"/>
                <a:cs typeface="Arial" panose="020B0604020202020204" pitchFamily="34" charset="0"/>
              </a:rPr>
              <a:t>Indsæt sidenummer som</a:t>
            </a:r>
            <a:r>
              <a:rPr lang="da-DK" altLang="da-DK" sz="900" b="0" baseline="0" noProof="1">
                <a:solidFill>
                  <a:schemeClr val="tx1"/>
                </a:solidFill>
                <a:latin typeface="+mn-lt"/>
                <a:cs typeface="Arial" panose="020B0604020202020204" pitchFamily="34" charset="0"/>
              </a:rPr>
              <a:t> det sidste i din præsentation, så ændringerne slår igennem på alle slides.</a:t>
            </a:r>
            <a:endParaRPr lang="da-DK" sz="900" b="1"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a:t>
            </a:r>
            <a:r>
              <a:rPr lang="da-DK" altLang="da-DK" sz="900" b="1" noProof="1">
                <a:solidFill>
                  <a:schemeClr val="tx1"/>
                </a:solidFill>
                <a:latin typeface="+mn-lt"/>
                <a:cs typeface="Arial" panose="020B0604020202020204" pitchFamily="34" charset="0"/>
              </a:rPr>
              <a:t>Sidenummer </a:t>
            </a:r>
            <a:r>
              <a:rPr lang="da-DK" altLang="da-DK" sz="900" b="0" noProof="1">
                <a:solidFill>
                  <a:schemeClr val="tx1"/>
                </a:solidFill>
                <a:latin typeface="+mn-lt"/>
                <a:cs typeface="Arial" panose="020B0604020202020204" pitchFamily="34" charset="0"/>
              </a:rPr>
              <a:t>i fanen </a:t>
            </a:r>
            <a:r>
              <a:rPr lang="da-DK" altLang="da-DK" sz="900" b="1" noProof="1">
                <a:solidFill>
                  <a:schemeClr val="tx1"/>
                </a:solidFill>
                <a:latin typeface="+mn-lt"/>
                <a:cs typeface="Arial" panose="020B0604020202020204" pitchFamily="34" charset="0"/>
              </a:rPr>
              <a:t>Indsæt.</a:t>
            </a:r>
            <a:br>
              <a:rPr lang="da-DK" altLang="da-DK" sz="900" b="0" noProof="1">
                <a:solidFill>
                  <a:schemeClr val="tx1"/>
                </a:solidFill>
                <a:latin typeface="+mn-lt"/>
                <a:cs typeface="Arial" panose="020B0604020202020204" pitchFamily="34" charset="0"/>
              </a:rPr>
            </a:b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Er sidenummer aktivt, så sluk for det.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Anvend på alle, </a:t>
            </a:r>
            <a:r>
              <a:rPr lang="da-DK" altLang="da-DK" sz="900" b="0" noProof="1">
                <a:solidFill>
                  <a:schemeClr val="tx1"/>
                </a:solidFill>
                <a:latin typeface="+mn-lt"/>
                <a:cs typeface="Arial" panose="020B0604020202020204" pitchFamily="34" charset="0"/>
              </a:rPr>
              <a:t>tag vinduet frem igen, og tænd for Sidenummer. </a:t>
            </a:r>
            <a:br>
              <a:rPr lang="da-DK" altLang="da-DK" sz="900" b="0" noProof="1">
                <a:solidFill>
                  <a:schemeClr val="tx1"/>
                </a:solidFill>
                <a:latin typeface="+mn-lt"/>
                <a:cs typeface="Arial" panose="020B0604020202020204" pitchFamily="34" charset="0"/>
              </a:rPr>
            </a:br>
            <a:r>
              <a:rPr lang="da-DK" altLang="da-DK" sz="900" b="0" noProof="1">
                <a:solidFill>
                  <a:schemeClr val="tx1"/>
                </a:solidFill>
                <a:latin typeface="+mn-lt"/>
                <a:cs typeface="Arial" panose="020B0604020202020204" pitchFamily="34" charset="0"/>
              </a:rPr>
              <a:t>Vælg </a:t>
            </a:r>
            <a:r>
              <a:rPr lang="da-DK" altLang="da-DK" sz="900" b="1" noProof="1">
                <a:solidFill>
                  <a:schemeClr val="tx1"/>
                </a:solidFill>
                <a:latin typeface="+mn-lt"/>
                <a:cs typeface="Arial" panose="020B0604020202020204" pitchFamily="34" charset="0"/>
              </a:rPr>
              <a:t>Anvend på alle </a:t>
            </a:r>
            <a:r>
              <a:rPr lang="da-DK" altLang="da-DK" sz="900" b="0" noProof="1">
                <a:solidFill>
                  <a:schemeClr val="tx1"/>
                </a:solidFill>
                <a:latin typeface="+mn-lt"/>
                <a:cs typeface="Arial" panose="020B0604020202020204" pitchFamily="34" charset="0"/>
              </a:rPr>
              <a:t>eller </a:t>
            </a:r>
            <a:r>
              <a:rPr lang="da-DK" altLang="da-DK" sz="900" b="1" noProof="1">
                <a:solidFill>
                  <a:schemeClr val="tx1"/>
                </a:solidFill>
                <a:latin typeface="+mn-lt"/>
                <a:cs typeface="Arial" panose="020B0604020202020204" pitchFamily="34" charset="0"/>
              </a:rPr>
              <a:t>Anvend,</a:t>
            </a:r>
            <a:r>
              <a:rPr lang="da-DK" altLang="da-DK" sz="900" b="0" noProof="1">
                <a:solidFill>
                  <a:schemeClr val="tx1"/>
                </a:solidFill>
                <a:latin typeface="+mn-lt"/>
                <a:cs typeface="Arial" panose="020B0604020202020204" pitchFamily="34" charset="0"/>
              </a:rPr>
              <a:t> hvis det kun skal være på et enkelt slide.</a:t>
            </a:r>
            <a:br>
              <a:rPr lang="da-DK" altLang="da-DK" sz="900" b="0" noProof="1">
                <a:solidFill>
                  <a:schemeClr val="tx1"/>
                </a:solidFill>
                <a:latin typeface="+mn-lt"/>
                <a:cs typeface="Arial" panose="020B0604020202020204" pitchFamily="34" charset="0"/>
              </a:rPr>
            </a:b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sz="1600" dirty="0">
                <a:latin typeface="+mn-lt"/>
                <a:cs typeface="Arial" panose="020B0604020202020204" pitchFamily="34" charset="0"/>
              </a:rPr>
              <a:t>HJÆLPELINJER</a:t>
            </a:r>
            <a:endParaRPr lang="da-DK" sz="1600" b="1" noProof="1">
              <a:solidFill>
                <a:schemeClr val="tx1"/>
              </a:solidFill>
              <a:latin typeface="+mn-lt"/>
              <a:cs typeface="Arial" panose="020B0604020202020204" pitchFamily="34" charset="0"/>
            </a:endParaRPr>
          </a:p>
          <a:p>
            <a:pPr eaLnBrk="1" hangingPunct="1">
              <a:spcAft>
                <a:spcPts val="600"/>
              </a:spcAft>
              <a:defRPr/>
            </a:pPr>
            <a:r>
              <a:rPr lang="da-DK" altLang="da-DK" sz="900" b="0" noProof="1">
                <a:solidFill>
                  <a:schemeClr val="tx1"/>
                </a:solidFill>
                <a:latin typeface="+mn-lt"/>
                <a:cs typeface="Arial" panose="020B0604020202020204" pitchFamily="34" charset="0"/>
              </a:rPr>
              <a:t>Klik på fanen </a:t>
            </a:r>
            <a:r>
              <a:rPr lang="da-DK" altLang="da-DK" sz="900" b="1" noProof="1">
                <a:solidFill>
                  <a:schemeClr val="tx1"/>
                </a:solidFill>
                <a:latin typeface="+mn-lt"/>
                <a:cs typeface="Arial" panose="020B0604020202020204" pitchFamily="34" charset="0"/>
              </a:rPr>
              <a:t>Vis, </a:t>
            </a:r>
            <a:r>
              <a:rPr lang="da-DK" altLang="da-DK" sz="900" b="0" noProof="1">
                <a:solidFill>
                  <a:schemeClr val="tx1"/>
                </a:solidFill>
                <a:latin typeface="+mn-lt"/>
                <a:cs typeface="Arial" panose="020B0604020202020204" pitchFamily="34" charset="0"/>
              </a:rPr>
              <a:t>og sæt hak ved </a:t>
            </a:r>
            <a:r>
              <a:rPr lang="da-DK" altLang="da-DK" sz="900" b="1" noProof="1">
                <a:solidFill>
                  <a:schemeClr val="tx1"/>
                </a:solidFill>
                <a:latin typeface="+mn-lt"/>
                <a:cs typeface="Arial" panose="020B0604020202020204" pitchFamily="34" charset="0"/>
              </a:rPr>
              <a:t>Hjælpelinjer.</a:t>
            </a:r>
          </a:p>
          <a:p>
            <a:pPr eaLnBrk="1" hangingPunct="1">
              <a:spcAft>
                <a:spcPts val="600"/>
              </a:spcAft>
              <a:defRPr/>
            </a:pPr>
            <a:r>
              <a:rPr lang="da-DK" altLang="da-DK" sz="900" b="1" noProof="1">
                <a:solidFill>
                  <a:schemeClr val="tx1"/>
                </a:solidFill>
                <a:latin typeface="+mn-lt"/>
                <a:cs typeface="Arial" panose="020B0604020202020204" pitchFamily="34" charset="0"/>
              </a:rPr>
              <a:t>TIP: Alt + F9 </a:t>
            </a:r>
            <a:r>
              <a:rPr lang="da-DK" altLang="da-DK" sz="900" b="0" noProof="1">
                <a:solidFill>
                  <a:schemeClr val="tx1"/>
                </a:solidFill>
                <a:latin typeface="+mn-lt"/>
                <a:cs typeface="Arial" panose="020B0604020202020204" pitchFamily="34" charset="0"/>
              </a:rPr>
              <a:t>for hurtig visning af hjælpelinjer</a:t>
            </a:r>
            <a:br>
              <a:rPr lang="da-DK" altLang="da-DK" sz="900" b="0" noProof="1">
                <a:solidFill>
                  <a:schemeClr val="tx1"/>
                </a:solidFill>
                <a:latin typeface="+mn-lt"/>
                <a:cs typeface="Arial" panose="020B0604020202020204" pitchFamily="34" charset="0"/>
              </a:rPr>
            </a:br>
            <a:r>
              <a:rPr lang="da-DK" altLang="da-DK" sz="900" b="1" noProof="1">
                <a:solidFill>
                  <a:schemeClr val="tx1"/>
                </a:solidFill>
                <a:latin typeface="+mn-lt"/>
                <a:cs typeface="Arial" panose="020B0604020202020204" pitchFamily="34" charset="0"/>
              </a:rPr>
              <a:t>Mac: </a:t>
            </a:r>
            <a:r>
              <a:rPr lang="da-DK" sz="900" b="0" i="0" dirty="0">
                <a:solidFill>
                  <a:srgbClr val="333333"/>
                </a:solidFill>
                <a:effectLst/>
                <a:latin typeface="Arial"/>
              </a:rPr>
              <a:t>⌘ </a:t>
            </a:r>
            <a:r>
              <a:rPr lang="da-DK" altLang="da-DK" sz="900" b="0" noProof="1">
                <a:solidFill>
                  <a:schemeClr val="tx1"/>
                </a:solidFill>
                <a:latin typeface="+mn-lt"/>
                <a:cs typeface="Arial" panose="020B0604020202020204" pitchFamily="34" charset="0"/>
              </a:rPr>
              <a:t>+ option + ctrl + G</a:t>
            </a:r>
            <a:br>
              <a:rPr lang="da-DK" altLang="da-DK" sz="900" b="0" noProof="1">
                <a:solidFill>
                  <a:schemeClr val="tx1"/>
                </a:solidFill>
                <a:latin typeface="+mn-lt"/>
                <a:cs typeface="Arial" panose="020B0604020202020204" pitchFamily="34" charset="0"/>
              </a:rPr>
            </a:br>
            <a:endParaRPr lang="da-DK" altLang="da-DK" sz="900" b="0" noProof="1">
              <a:solidFill>
                <a:schemeClr val="tx1"/>
              </a:solidFill>
              <a:latin typeface="+mn-lt"/>
              <a:cs typeface="Arial" panose="020B0604020202020204" pitchFamily="34" charset="0"/>
            </a:endParaRPr>
          </a:p>
          <a:p>
            <a:pPr eaLnBrk="1" hangingPunct="1">
              <a:spcAft>
                <a:spcPts val="600"/>
              </a:spcAft>
              <a:defRPr/>
            </a:pPr>
            <a:r>
              <a:rPr lang="da-DK" altLang="da-DK" sz="1600" b="0" noProof="1">
                <a:solidFill>
                  <a:schemeClr val="tx1"/>
                </a:solidFill>
                <a:latin typeface="+mn-lt"/>
                <a:cs typeface="Arial" panose="020B0604020202020204" pitchFamily="34" charset="0"/>
              </a:rPr>
              <a:t>COPY/PASTE INDHOLD</a:t>
            </a:r>
          </a:p>
          <a:p>
            <a:pPr eaLnBrk="1" hangingPunct="1">
              <a:spcAft>
                <a:spcPts val="600"/>
              </a:spcAft>
              <a:defRPr/>
            </a:pPr>
            <a:r>
              <a:rPr lang="da-DK" altLang="da-DK" sz="900" b="0" noProof="1">
                <a:solidFill>
                  <a:schemeClr val="tx1"/>
                </a:solidFill>
                <a:latin typeface="+mn-lt"/>
                <a:cs typeface="Arial" panose="020B0604020202020204" pitchFamily="34" charset="0"/>
              </a:rPr>
              <a:t>Du har to muligheder, når du kopierer gammelt indhold over i din nye præsentation:</a:t>
            </a:r>
          </a:p>
          <a:p>
            <a:pPr eaLnBrk="1" hangingPunct="1">
              <a:spcAft>
                <a:spcPts val="600"/>
              </a:spcAft>
              <a:defRPr/>
            </a:pPr>
            <a:r>
              <a:rPr lang="da-DK" altLang="da-DK" sz="900" b="1" noProof="1">
                <a:solidFill>
                  <a:schemeClr val="tx1"/>
                </a:solidFill>
                <a:latin typeface="+mn-lt"/>
                <a:cs typeface="Arial" panose="020B0604020202020204" pitchFamily="34" charset="0"/>
              </a:rPr>
              <a:t>1. Best practice: </a:t>
            </a:r>
            <a:r>
              <a:rPr lang="da-DK" altLang="da-DK" sz="900" b="0" noProof="1">
                <a:solidFill>
                  <a:schemeClr val="tx1"/>
                </a:solidFill>
                <a:latin typeface="+mn-lt"/>
                <a:cs typeface="Arial" panose="020B0604020202020204" pitchFamily="34" charset="0"/>
              </a:rPr>
              <a:t>Opret et slide i din nye præsentation, og kopier ét indholdselement ad gangen (fx kopier al tekst fra én tekstboks).</a:t>
            </a:r>
          </a:p>
          <a:p>
            <a:pPr eaLnBrk="1" hangingPunct="1">
              <a:spcAft>
                <a:spcPts val="600"/>
              </a:spcAft>
              <a:defRPr/>
            </a:pPr>
            <a:r>
              <a:rPr lang="da-DK" altLang="da-DK" sz="900" b="1" noProof="1">
                <a:solidFill>
                  <a:schemeClr val="tx1"/>
                </a:solidFill>
                <a:latin typeface="+mn-lt"/>
                <a:cs typeface="Arial" panose="020B0604020202020204" pitchFamily="34" charset="0"/>
              </a:rPr>
              <a:t>2. </a:t>
            </a:r>
            <a:r>
              <a:rPr lang="da-DK" altLang="da-DK" sz="900" b="0" noProof="1">
                <a:solidFill>
                  <a:schemeClr val="tx1"/>
                </a:solidFill>
                <a:latin typeface="+mn-lt"/>
                <a:cs typeface="Arial" panose="020B0604020202020204" pitchFamily="34" charset="0"/>
              </a:rPr>
              <a:t>Eller kopier et helt slide over i din nye præsentation, og vælg derefter et passende layout . Husk at slette de gamle, forkerte layouts (gå i Vis &gt; Slidemaster og slet dem).</a:t>
            </a:r>
          </a:p>
        </p:txBody>
      </p:sp>
      <p:pic>
        <p:nvPicPr>
          <p:cNvPr id="31" name="Picture 30">
            <a:extLst>
              <a:ext uri="{FF2B5EF4-FFF2-40B4-BE49-F238E27FC236}">
                <a16:creationId xmlns:a16="http://schemas.microsoft.com/office/drawing/2014/main" id="{E7B73ADD-C9A2-4CC9-B9B1-829AB8120F3E}"/>
              </a:ext>
            </a:extLst>
          </p:cNvPr>
          <p:cNvPicPr>
            <a:picLocks noChangeAspect="1"/>
          </p:cNvPicPr>
          <p:nvPr userDrawn="1"/>
        </p:nvPicPr>
        <p:blipFill>
          <a:blip r:embed="rId2"/>
          <a:stretch>
            <a:fillRect/>
          </a:stretch>
        </p:blipFill>
        <p:spPr>
          <a:xfrm>
            <a:off x="3161255" y="5407305"/>
            <a:ext cx="257143" cy="285714"/>
          </a:xfrm>
          <a:prstGeom prst="rect">
            <a:avLst/>
          </a:prstGeom>
        </p:spPr>
      </p:pic>
      <p:pic>
        <p:nvPicPr>
          <p:cNvPr id="32" name="Picture 31">
            <a:extLst>
              <a:ext uri="{FF2B5EF4-FFF2-40B4-BE49-F238E27FC236}">
                <a16:creationId xmlns:a16="http://schemas.microsoft.com/office/drawing/2014/main" id="{94E7EF11-FB06-4FF3-89B6-C9C7B40D4DAE}"/>
              </a:ext>
            </a:extLst>
          </p:cNvPr>
          <p:cNvPicPr>
            <a:picLocks noChangeAspect="1"/>
          </p:cNvPicPr>
          <p:nvPr userDrawn="1"/>
        </p:nvPicPr>
        <p:blipFill rotWithShape="1">
          <a:blip r:embed="rId3"/>
          <a:srcRect l="3901" t="45142" r="62601" b="9046"/>
          <a:stretch/>
        </p:blipFill>
        <p:spPr>
          <a:xfrm>
            <a:off x="6736075" y="3148335"/>
            <a:ext cx="341204" cy="321707"/>
          </a:xfrm>
          <a:prstGeom prst="rect">
            <a:avLst/>
          </a:prstGeom>
        </p:spPr>
      </p:pic>
      <p:pic>
        <p:nvPicPr>
          <p:cNvPr id="33" name="Billede 1">
            <a:extLst>
              <a:ext uri="{FF2B5EF4-FFF2-40B4-BE49-F238E27FC236}">
                <a16:creationId xmlns:a16="http://schemas.microsoft.com/office/drawing/2014/main" id="{58944A03-80A9-4768-89E7-4E910EFFBC28}"/>
              </a:ext>
            </a:extLst>
          </p:cNvPr>
          <p:cNvPicPr>
            <a:picLocks noChangeAspect="1"/>
          </p:cNvPicPr>
          <p:nvPr userDrawn="1"/>
        </p:nvPicPr>
        <p:blipFill>
          <a:blip r:embed="rId4"/>
          <a:stretch>
            <a:fillRect/>
          </a:stretch>
        </p:blipFill>
        <p:spPr>
          <a:xfrm>
            <a:off x="3166702" y="2032000"/>
            <a:ext cx="308589" cy="528030"/>
          </a:xfrm>
          <a:prstGeom prst="rect">
            <a:avLst/>
          </a:prstGeom>
        </p:spPr>
      </p:pic>
      <p:pic>
        <p:nvPicPr>
          <p:cNvPr id="35" name="Billede 4">
            <a:extLst>
              <a:ext uri="{FF2B5EF4-FFF2-40B4-BE49-F238E27FC236}">
                <a16:creationId xmlns:a16="http://schemas.microsoft.com/office/drawing/2014/main" id="{51BFC2D6-78F9-4DE9-9EA2-2262FCDF4EAF}"/>
              </a:ext>
            </a:extLst>
          </p:cNvPr>
          <p:cNvPicPr>
            <a:picLocks noChangeAspect="1"/>
          </p:cNvPicPr>
          <p:nvPr userDrawn="1"/>
        </p:nvPicPr>
        <p:blipFill rotWithShape="1">
          <a:blip r:embed="rId5"/>
          <a:srcRect l="3031"/>
          <a:stretch/>
        </p:blipFill>
        <p:spPr>
          <a:xfrm>
            <a:off x="6808489" y="2180098"/>
            <a:ext cx="496606" cy="172842"/>
          </a:xfrm>
          <a:prstGeom prst="rect">
            <a:avLst/>
          </a:prstGeom>
        </p:spPr>
      </p:pic>
      <p:pic>
        <p:nvPicPr>
          <p:cNvPr id="36" name="Billede 5">
            <a:extLst>
              <a:ext uri="{FF2B5EF4-FFF2-40B4-BE49-F238E27FC236}">
                <a16:creationId xmlns:a16="http://schemas.microsoft.com/office/drawing/2014/main" id="{EBC4A3E5-1D15-4741-BFC6-17ACF4D5CD3D}"/>
              </a:ext>
            </a:extLst>
          </p:cNvPr>
          <p:cNvPicPr>
            <a:picLocks noChangeAspect="1"/>
          </p:cNvPicPr>
          <p:nvPr userDrawn="1"/>
        </p:nvPicPr>
        <p:blipFill>
          <a:blip r:embed="rId6"/>
          <a:stretch>
            <a:fillRect/>
          </a:stretch>
        </p:blipFill>
        <p:spPr>
          <a:xfrm>
            <a:off x="6812219" y="3792654"/>
            <a:ext cx="366043" cy="480431"/>
          </a:xfrm>
          <a:prstGeom prst="rect">
            <a:avLst/>
          </a:prstGeom>
        </p:spPr>
      </p:pic>
      <p:pic>
        <p:nvPicPr>
          <p:cNvPr id="37" name="Picture 36">
            <a:extLst>
              <a:ext uri="{FF2B5EF4-FFF2-40B4-BE49-F238E27FC236}">
                <a16:creationId xmlns:a16="http://schemas.microsoft.com/office/drawing/2014/main" id="{6C19287C-813E-4966-89A1-64D6247DEA84}"/>
              </a:ext>
            </a:extLst>
          </p:cNvPr>
          <p:cNvPicPr>
            <a:picLocks noChangeAspect="1"/>
          </p:cNvPicPr>
          <p:nvPr userDrawn="1"/>
        </p:nvPicPr>
        <p:blipFill>
          <a:blip r:embed="rId7"/>
          <a:stretch>
            <a:fillRect/>
          </a:stretch>
        </p:blipFill>
        <p:spPr>
          <a:xfrm>
            <a:off x="3161796" y="4649264"/>
            <a:ext cx="457143" cy="257143"/>
          </a:xfrm>
          <a:prstGeom prst="rect">
            <a:avLst/>
          </a:prstGeom>
        </p:spPr>
      </p:pic>
      <p:pic>
        <p:nvPicPr>
          <p:cNvPr id="38" name="Picture 37">
            <a:extLst>
              <a:ext uri="{FF2B5EF4-FFF2-40B4-BE49-F238E27FC236}">
                <a16:creationId xmlns:a16="http://schemas.microsoft.com/office/drawing/2014/main" id="{007658DD-99CF-4B02-82C0-E6D1C908CA1A}"/>
              </a:ext>
            </a:extLst>
          </p:cNvPr>
          <p:cNvPicPr>
            <a:picLocks noChangeAspect="1"/>
          </p:cNvPicPr>
          <p:nvPr userDrawn="1"/>
        </p:nvPicPr>
        <p:blipFill>
          <a:blip r:embed="rId8"/>
          <a:stretch>
            <a:fillRect/>
          </a:stretch>
        </p:blipFill>
        <p:spPr>
          <a:xfrm>
            <a:off x="3167676" y="2709768"/>
            <a:ext cx="475428" cy="176762"/>
          </a:xfrm>
          <a:prstGeom prst="rect">
            <a:avLst/>
          </a:prstGeom>
        </p:spPr>
      </p:pic>
      <p:sp>
        <p:nvSpPr>
          <p:cNvPr id="14" name="Date Placeholder 6" hidden="1">
            <a:extLst>
              <a:ext uri="{FF2B5EF4-FFF2-40B4-BE49-F238E27FC236}">
                <a16:creationId xmlns:a16="http://schemas.microsoft.com/office/drawing/2014/main" id="{E4FD2B6E-39A9-4094-A5FF-CBA180265C06}"/>
              </a:ext>
            </a:extLst>
          </p:cNvPr>
          <p:cNvSpPr>
            <a:spLocks noGrp="1"/>
          </p:cNvSpPr>
          <p:nvPr>
            <p:ph type="dt" sz="half" idx="15"/>
          </p:nvPr>
        </p:nvSpPr>
        <p:spPr>
          <a:xfrm>
            <a:off x="0" y="6858000"/>
            <a:ext cx="0" cy="0"/>
          </a:xfrm>
        </p:spPr>
        <p:txBody>
          <a:bodyPr/>
          <a:lstStyle>
            <a:lvl1pPr>
              <a:defRPr sz="100">
                <a:noFill/>
              </a:defRPr>
            </a:lvl1pPr>
          </a:lstStyle>
          <a:p>
            <a:fld id="{38CB3AE4-8087-403D-A93F-5470318A89C2}" type="datetime2">
              <a:rPr lang="da-DK" smtClean="0"/>
              <a:t>18. februar 2026</a:t>
            </a:fld>
            <a:endParaRPr lang="da-DK" dirty="0"/>
          </a:p>
        </p:txBody>
      </p:sp>
      <p:sp>
        <p:nvSpPr>
          <p:cNvPr id="15" name="Footer Placeholder 8" hidden="1">
            <a:extLst>
              <a:ext uri="{FF2B5EF4-FFF2-40B4-BE49-F238E27FC236}">
                <a16:creationId xmlns:a16="http://schemas.microsoft.com/office/drawing/2014/main" id="{AAFF8183-88DB-4217-8B14-93C3A2F3C637}"/>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16" name="Slide Number Placeholder 10" hidden="1">
            <a:extLst>
              <a:ext uri="{FF2B5EF4-FFF2-40B4-BE49-F238E27FC236}">
                <a16:creationId xmlns:a16="http://schemas.microsoft.com/office/drawing/2014/main" id="{2ECA3156-EAFA-499A-BDD3-C3FE309B5732}"/>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da-DK" smtClean="0"/>
              <a:pPr/>
              <a:t>‹nr.›</a:t>
            </a:fld>
            <a:endParaRPr lang="da-DK" dirty="0"/>
          </a:p>
        </p:txBody>
      </p:sp>
      <p:pic>
        <p:nvPicPr>
          <p:cNvPr id="5" name="Billede 4">
            <a:extLst>
              <a:ext uri="{FF2B5EF4-FFF2-40B4-BE49-F238E27FC236}">
                <a16:creationId xmlns:a16="http://schemas.microsoft.com/office/drawing/2014/main" id="{943B692E-9EBD-EEA2-C1E7-8C30249B5A23}"/>
              </a:ext>
            </a:extLst>
          </p:cNvPr>
          <p:cNvPicPr>
            <a:picLocks noChangeAspect="1"/>
          </p:cNvPicPr>
          <p:nvPr userDrawn="1"/>
        </p:nvPicPr>
        <p:blipFill>
          <a:blip r:embed="rId9"/>
          <a:stretch>
            <a:fillRect/>
          </a:stretch>
        </p:blipFill>
        <p:spPr>
          <a:xfrm>
            <a:off x="10804100" y="2352940"/>
            <a:ext cx="266667" cy="266667"/>
          </a:xfrm>
          <a:prstGeom prst="rect">
            <a:avLst/>
          </a:prstGeom>
        </p:spPr>
      </p:pic>
    </p:spTree>
    <p:extLst>
      <p:ext uri="{BB962C8B-B14F-4D97-AF65-F5344CB8AC3E}">
        <p14:creationId xmlns:p14="http://schemas.microsoft.com/office/powerpoint/2010/main" val="205655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og indhold 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15F8B7-992F-CD7C-1067-88371064A0DC}"/>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C6AD6C70-5F51-4B56-B9D6-2161E2F1332B}"/>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6502401"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 </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p:txBody>
      </p:sp>
      <p:sp>
        <p:nvSpPr>
          <p:cNvPr id="4" name="Date Placeholder 3" hidden="1">
            <a:extLst>
              <a:ext uri="{FF2B5EF4-FFF2-40B4-BE49-F238E27FC236}">
                <a16:creationId xmlns:a16="http://schemas.microsoft.com/office/drawing/2014/main" id="{A8D7B535-415A-41F4-AFE0-6FFBBBD7631B}"/>
              </a:ext>
            </a:extLst>
          </p:cNvPr>
          <p:cNvSpPr>
            <a:spLocks noGrp="1"/>
          </p:cNvSpPr>
          <p:nvPr>
            <p:ph type="dt" sz="half" idx="10"/>
          </p:nvPr>
        </p:nvSpPr>
        <p:spPr/>
        <p:txBody>
          <a:bodyPr/>
          <a:lstStyle/>
          <a:p>
            <a:fld id="{79FE527D-4DAF-4B54-B0BF-869BC0806E2F}"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12CFB2E6-561D-40B3-AC0C-DD0BE409F019}"/>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0EA510CB-1580-43BE-BB77-910FF9E78674}"/>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41023103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t;Brug ikke layouts efter dette &gt;&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white">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4400" b="0" noProof="0" dirty="0">
                <a:solidFill>
                  <a:schemeClr val="bg1"/>
                </a:solidFill>
              </a:rPr>
              <a:t>Hvis du ser andre </a:t>
            </a:r>
            <a:r>
              <a:rPr lang="da-DK" sz="4400" b="1" i="1" noProof="0" dirty="0">
                <a:solidFill>
                  <a:schemeClr val="bg1"/>
                </a:solidFill>
              </a:rPr>
              <a:t>layouts efter dette,</a:t>
            </a:r>
            <a:br>
              <a:rPr lang="da-DK" sz="4400" b="0" i="0" noProof="0" dirty="0">
                <a:solidFill>
                  <a:schemeClr val="bg1"/>
                </a:solidFill>
              </a:rPr>
            </a:br>
            <a:r>
              <a:rPr lang="da-DK" sz="4400" b="0" noProof="0" dirty="0">
                <a:solidFill>
                  <a:schemeClr val="bg1"/>
                </a:solidFill>
              </a:rPr>
              <a:t>brug dem ikke. Disse layouts </a:t>
            </a:r>
            <a:r>
              <a:rPr lang="da-DK" sz="4400" b="1" i="1" u="none" noProof="0" dirty="0">
                <a:solidFill>
                  <a:schemeClr val="bg1"/>
                </a:solidFill>
              </a:rPr>
              <a:t>tilhører ikke </a:t>
            </a:r>
            <a:r>
              <a:rPr lang="da-DK" sz="4400" b="0" i="0" u="none" noProof="0" dirty="0">
                <a:solidFill>
                  <a:schemeClr val="bg1"/>
                </a:solidFill>
              </a:rPr>
              <a:t>vores </a:t>
            </a:r>
            <a:r>
              <a:rPr lang="da-DK" sz="4400" b="0" i="0" u="none" noProof="1">
                <a:solidFill>
                  <a:schemeClr val="bg1"/>
                </a:solidFill>
              </a:rPr>
              <a:t>corporate </a:t>
            </a:r>
            <a:r>
              <a:rPr lang="da-DK" sz="4400" b="0" noProof="0" dirty="0">
                <a:solidFill>
                  <a:schemeClr val="bg1"/>
                </a:solidFill>
              </a:rPr>
              <a:t>skabelon.</a:t>
            </a:r>
            <a:br>
              <a:rPr lang="da-DK" sz="2800" b="0" noProof="0" dirty="0">
                <a:solidFill>
                  <a:schemeClr val="bg1"/>
                </a:solidFill>
              </a:rPr>
            </a:br>
            <a:br>
              <a:rPr lang="da-DK" sz="2800" b="0" noProof="0" dirty="0">
                <a:solidFill>
                  <a:schemeClr val="bg1"/>
                </a:solidFill>
              </a:rPr>
            </a:br>
            <a:endParaRPr lang="da-DK"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black">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black">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black">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da-DK"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72536" y="2986685"/>
            <a:ext cx="10152346" cy="1631216"/>
          </a:xfrm>
          <a:prstGeom prst="rect">
            <a:avLst/>
          </a:prstGeom>
        </p:spPr>
        <p:txBody>
          <a:bodyPr wrap="square">
            <a:spAutoFit/>
          </a:bodyPr>
          <a:lstStyle/>
          <a:p>
            <a:pPr algn="ctr"/>
            <a:r>
              <a:rPr lang="da-DK" sz="10000" b="1" i="1" noProof="0" dirty="0">
                <a:solidFill>
                  <a:schemeClr val="bg1"/>
                </a:solidFill>
              </a:rPr>
              <a:t>Brug dem ikke </a:t>
            </a:r>
            <a:endParaRPr lang="da-DK" sz="10000" b="1" i="1" noProof="0"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Pga. PowerPoints standard Kopier/Indsæt funktionalitet kan ekstra uønskede layouts forekomme.</a:t>
            </a:r>
          </a:p>
          <a:p>
            <a:pPr marL="0" marR="0" indent="0" algn="ctr" fontAlgn="auto">
              <a:lnSpc>
                <a:spcPct val="100000"/>
              </a:lnSpc>
              <a:spcBef>
                <a:spcPts val="600"/>
              </a:spcBef>
              <a:spcAft>
                <a:spcPts val="0"/>
              </a:spcAft>
              <a:buClr>
                <a:srgbClr val="003755"/>
              </a:buClr>
              <a:buSzTx/>
              <a:buFontTx/>
              <a:buNone/>
              <a:tabLst/>
            </a:pPr>
            <a:r>
              <a:rPr lang="da-DK" sz="2000" b="0" noProof="0" dirty="0">
                <a:solidFill>
                  <a:schemeClr val="bg1"/>
                </a:solidFill>
              </a:rPr>
              <a:t>OBS! Layouts efter dette kan indeholde potentiel fortrolig information.</a:t>
            </a:r>
            <a:br>
              <a:rPr lang="da-DK" sz="1800" b="0" noProof="0" dirty="0">
                <a:solidFill>
                  <a:schemeClr val="bg1"/>
                </a:solidFill>
              </a:rPr>
            </a:br>
            <a:endParaRPr lang="da-DK" sz="1800" b="0" noProof="0" dirty="0">
              <a:solidFill>
                <a:schemeClr val="bg1"/>
              </a:solidFill>
            </a:endParaRPr>
          </a:p>
        </p:txBody>
      </p:sp>
      <p:sp>
        <p:nvSpPr>
          <p:cNvPr id="13" name="Date Placeholder 6" hidden="1">
            <a:extLst>
              <a:ext uri="{FF2B5EF4-FFF2-40B4-BE49-F238E27FC236}">
                <a16:creationId xmlns:a16="http://schemas.microsoft.com/office/drawing/2014/main" id="{64CEB7DD-E8FE-47C7-8823-750A10754EB0}"/>
              </a:ext>
            </a:extLst>
          </p:cNvPr>
          <p:cNvSpPr>
            <a:spLocks noGrp="1"/>
          </p:cNvSpPr>
          <p:nvPr>
            <p:ph type="dt" sz="half" idx="15"/>
          </p:nvPr>
        </p:nvSpPr>
        <p:spPr>
          <a:xfrm>
            <a:off x="0" y="6858000"/>
            <a:ext cx="0" cy="0"/>
          </a:xfrm>
        </p:spPr>
        <p:txBody>
          <a:bodyPr/>
          <a:lstStyle>
            <a:lvl1pPr>
              <a:defRPr sz="100">
                <a:noFill/>
              </a:defRPr>
            </a:lvl1pPr>
          </a:lstStyle>
          <a:p>
            <a:fld id="{A4339D32-BA0E-4C6C-BE3F-DD5997C1139D}" type="datetime2">
              <a:rPr lang="da-DK" smtClean="0"/>
              <a:t>18. februar 2026</a:t>
            </a:fld>
            <a:endParaRPr lang="da-DK" dirty="0"/>
          </a:p>
        </p:txBody>
      </p:sp>
      <p:sp>
        <p:nvSpPr>
          <p:cNvPr id="14" name="Footer Placeholder 8" hidden="1">
            <a:extLst>
              <a:ext uri="{FF2B5EF4-FFF2-40B4-BE49-F238E27FC236}">
                <a16:creationId xmlns:a16="http://schemas.microsoft.com/office/drawing/2014/main" id="{06739825-D1B6-4F3A-8216-BA5B32BD19E7}"/>
              </a:ext>
            </a:extLst>
          </p:cNvPr>
          <p:cNvSpPr>
            <a:spLocks noGrp="1"/>
          </p:cNvSpPr>
          <p:nvPr>
            <p:ph type="ftr" sz="quarter" idx="16"/>
          </p:nvPr>
        </p:nvSpPr>
        <p:spPr>
          <a:xfrm>
            <a:off x="0" y="6858000"/>
            <a:ext cx="0" cy="0"/>
          </a:xfrm>
        </p:spPr>
        <p:txBody>
          <a:bodyPr/>
          <a:lstStyle>
            <a:lvl1pPr>
              <a:defRPr sz="100">
                <a:noFill/>
              </a:defRPr>
            </a:lvl1pPr>
          </a:lstStyle>
          <a:p>
            <a:endParaRPr lang="da-DK" dirty="0"/>
          </a:p>
        </p:txBody>
      </p:sp>
      <p:sp>
        <p:nvSpPr>
          <p:cNvPr id="15" name="Slide Number Placeholder 10" hidden="1">
            <a:extLst>
              <a:ext uri="{FF2B5EF4-FFF2-40B4-BE49-F238E27FC236}">
                <a16:creationId xmlns:a16="http://schemas.microsoft.com/office/drawing/2014/main" id="{A2244AC4-18E1-41D9-B6D4-4D2415BE8C35}"/>
              </a:ext>
            </a:extLst>
          </p:cNvPr>
          <p:cNvSpPr>
            <a:spLocks noGrp="1"/>
          </p:cNvSpPr>
          <p:nvPr>
            <p:ph type="sldNum" sz="quarter" idx="17"/>
          </p:nvPr>
        </p:nvSpPr>
        <p:spPr>
          <a:xfrm>
            <a:off x="0" y="6858000"/>
            <a:ext cx="0" cy="0"/>
          </a:xfrm>
        </p:spPr>
        <p:txBody>
          <a:bodyPr/>
          <a:lstStyle>
            <a:lvl1pPr>
              <a:defRPr sz="100">
                <a:noFill/>
              </a:defRPr>
            </a:lvl1p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30000825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dirty="0">
              <a:solidFill>
                <a:prstClr val="white"/>
              </a:solidFill>
              <a:latin typeface="Microsoft New Tai Lue"/>
            </a:endParaRPr>
          </a:p>
        </p:txBody>
      </p:sp>
    </p:spTree>
    <p:extLst>
      <p:ext uri="{BB962C8B-B14F-4D97-AF65-F5344CB8AC3E}">
        <p14:creationId xmlns:p14="http://schemas.microsoft.com/office/powerpoint/2010/main" val="2338748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og indhold C">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15F8B7-992F-CD7C-1067-88371064A0DC}"/>
              </a:ext>
            </a:extLst>
          </p:cNvPr>
          <p:cNvSpPr/>
          <p:nvPr userDrawn="1"/>
        </p:nvSpPr>
        <p:spPr>
          <a:xfrm>
            <a:off x="406400" y="0"/>
            <a:ext cx="11379200" cy="60452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C6AD6C70-5F51-4B56-B9D6-2161E2F1332B}"/>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6502401"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p:txBody>
      </p:sp>
      <p:sp>
        <p:nvSpPr>
          <p:cNvPr id="4" name="Date Placeholder 3" hidden="1">
            <a:extLst>
              <a:ext uri="{FF2B5EF4-FFF2-40B4-BE49-F238E27FC236}">
                <a16:creationId xmlns:a16="http://schemas.microsoft.com/office/drawing/2014/main" id="{A8D7B535-415A-41F4-AFE0-6FFBBBD7631B}"/>
              </a:ext>
            </a:extLst>
          </p:cNvPr>
          <p:cNvSpPr>
            <a:spLocks noGrp="1"/>
          </p:cNvSpPr>
          <p:nvPr>
            <p:ph type="dt" sz="half" idx="10"/>
          </p:nvPr>
        </p:nvSpPr>
        <p:spPr/>
        <p:txBody>
          <a:bodyPr/>
          <a:lstStyle/>
          <a:p>
            <a:fld id="{DA9BF770-4F7A-47EE-9095-4C2C9343F5CB}"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12CFB2E6-561D-40B3-AC0C-DD0BE409F019}"/>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0EA510CB-1580-43BE-BB77-910FF9E78674}"/>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3943247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 indhold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0754-C2CE-4CB8-A5E2-AD2A724C0A6F}"/>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4876801" cy="3606800"/>
          </a:xfrm>
        </p:spPr>
        <p:txBody>
          <a:bodyPr/>
          <a:lstStyle>
            <a:lvl1pPr>
              <a:defRPr/>
            </a:lvl1pPr>
            <a:lvl5pPr>
              <a:defRPr>
                <a:solidFill>
                  <a:schemeClr val="accent1"/>
                </a:solidFill>
              </a:defRPr>
            </a:lvl5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a:p>
            <a:pPr lvl="6"/>
            <a:endParaRPr lang="da-DK" noProof="0" dirty="0"/>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502400" y="2032000"/>
            <a:ext cx="4876800" cy="3606800"/>
          </a:xfrm>
        </p:spPr>
        <p:txBody>
          <a:bodyPr/>
          <a:lstStyle>
            <a:lvl1pPr>
              <a:defRPr/>
            </a:lvl1pPr>
            <a:lvl5pPr>
              <a:defRPr>
                <a:solidFill>
                  <a:schemeClr val="accent1"/>
                </a:solidFill>
              </a:defRPr>
            </a:lvl5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Brug sort tekst på hvid baggrund – undtagelse er overskrifter, som altid er blå.</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a:p>
            <a:pPr lvl="5"/>
            <a:r>
              <a:rPr lang="da-DK" noProof="0" dirty="0"/>
              <a:t>6</a:t>
            </a:r>
          </a:p>
          <a:p>
            <a:pPr lvl="6"/>
            <a:endParaRPr lang="da-DK" noProof="0" dirty="0"/>
          </a:p>
        </p:txBody>
      </p:sp>
      <p:sp>
        <p:nvSpPr>
          <p:cNvPr id="4" name="Date Placeholder 3" hidden="1">
            <a:extLst>
              <a:ext uri="{FF2B5EF4-FFF2-40B4-BE49-F238E27FC236}">
                <a16:creationId xmlns:a16="http://schemas.microsoft.com/office/drawing/2014/main" id="{6FEB6DD9-734A-4FA8-A1CB-C1C36D645FB6}"/>
              </a:ext>
            </a:extLst>
          </p:cNvPr>
          <p:cNvSpPr>
            <a:spLocks noGrp="1"/>
          </p:cNvSpPr>
          <p:nvPr>
            <p:ph type="dt" sz="half" idx="10"/>
          </p:nvPr>
        </p:nvSpPr>
        <p:spPr/>
        <p:txBody>
          <a:bodyPr/>
          <a:lstStyle/>
          <a:p>
            <a:fld id="{26078736-8A73-4C46-99F0-3F18846D973B}"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DAD15D48-4ED7-45AA-998F-4E4EAC08EE61}"/>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6FF0DB9D-F098-4650-9BA3-F7CF306A2AB6}"/>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137092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 indhold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5A1F2D-F0D9-D704-6D47-D5BA413A712B}"/>
              </a:ext>
            </a:extLst>
          </p:cNvPr>
          <p:cNvSpPr/>
          <p:nvPr userDrawn="1"/>
        </p:nvSpPr>
        <p:spPr>
          <a:xfrm>
            <a:off x="406400" y="0"/>
            <a:ext cx="11379200" cy="6045200"/>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 name="Title 1">
            <a:extLst>
              <a:ext uri="{FF2B5EF4-FFF2-40B4-BE49-F238E27FC236}">
                <a16:creationId xmlns:a16="http://schemas.microsoft.com/office/drawing/2014/main" id="{D9F50754-C2CE-4CB8-A5E2-AD2A724C0A6F}"/>
              </a:ext>
            </a:extLst>
          </p:cNvPr>
          <p:cNvSpPr>
            <a:spLocks noGrp="1"/>
          </p:cNvSpPr>
          <p:nvPr>
            <p:ph type="title" hasCustomPrompt="1"/>
          </p:nvPr>
        </p:nvSpPr>
        <p:spPr/>
        <p:txBody>
          <a:bodyPr/>
          <a:lstStyle/>
          <a:p>
            <a:r>
              <a:rPr lang="da-DK" dirty="0"/>
              <a:t>Klik for at tilføje titel</a:t>
            </a:r>
          </a:p>
        </p:txBody>
      </p:sp>
      <p:sp>
        <p:nvSpPr>
          <p:cNvPr id="3" name="Content Placeholder 2"/>
          <p:cNvSpPr>
            <a:spLocks noGrp="1"/>
          </p:cNvSpPr>
          <p:nvPr>
            <p:ph idx="1" hasCustomPrompt="1"/>
          </p:nvPr>
        </p:nvSpPr>
        <p:spPr>
          <a:xfrm>
            <a:off x="812799" y="2032000"/>
            <a:ext cx="4876801"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6502400" y="2032000"/>
            <a:ext cx="4876800" cy="360680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da-DK" noProof="0" dirty="0"/>
              <a:t>Klik for at tilføje tekst.                                              Klik på Forøg listeniveau for at se næste tekstformat.                          Klik på Formindsk listeniveau for at se foregående tekstformat.                                                           Brug ikke tekstfeltet til billeder. Brug det gerne til figurer/grafer og tabeller. Teksten skal være blå, når der er en baggrundsfarve.</a:t>
            </a:r>
          </a:p>
          <a:p>
            <a:pPr lvl="1"/>
            <a:r>
              <a:rPr lang="da-DK" noProof="0" dirty="0"/>
              <a:t>Andet Niveau</a:t>
            </a:r>
          </a:p>
          <a:p>
            <a:pPr lvl="2"/>
            <a:r>
              <a:rPr lang="da-DK" noProof="0" dirty="0"/>
              <a:t>Tredje Niveau</a:t>
            </a:r>
          </a:p>
          <a:p>
            <a:pPr lvl="3"/>
            <a:r>
              <a:rPr lang="da-DK" noProof="0" dirty="0"/>
              <a:t>Fjerde Niveau</a:t>
            </a:r>
          </a:p>
          <a:p>
            <a:pPr lvl="4"/>
            <a:r>
              <a:rPr lang="da-DK" noProof="0" dirty="0"/>
              <a:t>Femte Niveau</a:t>
            </a:r>
          </a:p>
        </p:txBody>
      </p:sp>
      <p:sp>
        <p:nvSpPr>
          <p:cNvPr id="4" name="Date Placeholder 3" hidden="1">
            <a:extLst>
              <a:ext uri="{FF2B5EF4-FFF2-40B4-BE49-F238E27FC236}">
                <a16:creationId xmlns:a16="http://schemas.microsoft.com/office/drawing/2014/main" id="{6FEB6DD9-734A-4FA8-A1CB-C1C36D645FB6}"/>
              </a:ext>
            </a:extLst>
          </p:cNvPr>
          <p:cNvSpPr>
            <a:spLocks noGrp="1"/>
          </p:cNvSpPr>
          <p:nvPr>
            <p:ph type="dt" sz="half" idx="10"/>
          </p:nvPr>
        </p:nvSpPr>
        <p:spPr/>
        <p:txBody>
          <a:bodyPr/>
          <a:lstStyle/>
          <a:p>
            <a:fld id="{E981CBAE-8A2A-4D9D-B6B8-D09E2EA893EF}" type="datetime2">
              <a:rPr lang="da-DK" smtClean="0"/>
              <a:t>18. februar 2026</a:t>
            </a:fld>
            <a:endParaRPr lang="da-DK" dirty="0"/>
          </a:p>
        </p:txBody>
      </p:sp>
      <p:sp>
        <p:nvSpPr>
          <p:cNvPr id="5" name="Footer Placeholder 4" hidden="1">
            <a:extLst>
              <a:ext uri="{FF2B5EF4-FFF2-40B4-BE49-F238E27FC236}">
                <a16:creationId xmlns:a16="http://schemas.microsoft.com/office/drawing/2014/main" id="{DAD15D48-4ED7-45AA-998F-4E4EAC08EE61}"/>
              </a:ext>
            </a:extLst>
          </p:cNvPr>
          <p:cNvSpPr>
            <a:spLocks noGrp="1"/>
          </p:cNvSpPr>
          <p:nvPr>
            <p:ph type="ftr" sz="quarter" idx="11"/>
          </p:nvPr>
        </p:nvSpPr>
        <p:spPr/>
        <p:txBody>
          <a:bodyPr/>
          <a:lstStyle/>
          <a:p>
            <a:endParaRPr lang="da-DK" dirty="0"/>
          </a:p>
        </p:txBody>
      </p:sp>
      <p:sp>
        <p:nvSpPr>
          <p:cNvPr id="6" name="Slide Number Placeholder 5">
            <a:extLst>
              <a:ext uri="{FF2B5EF4-FFF2-40B4-BE49-F238E27FC236}">
                <a16:creationId xmlns:a16="http://schemas.microsoft.com/office/drawing/2014/main" id="{6FF0DB9D-F098-4650-9BA3-F7CF306A2AB6}"/>
              </a:ext>
            </a:extLst>
          </p:cNvPr>
          <p:cNvSpPr>
            <a:spLocks noGrp="1"/>
          </p:cNvSpPr>
          <p:nvPr>
            <p:ph type="sldNum" sz="quarter" idx="12"/>
          </p:nvPr>
        </p:nvSpPr>
        <p:spPr/>
        <p:txBody>
          <a:bodyPr/>
          <a:lstStyle/>
          <a:p>
            <a:fld id="{24C8C45C-947F-4981-8B3F-4F32E973C901}" type="slidenum">
              <a:rPr lang="da-DK" smtClean="0"/>
              <a:pPr/>
              <a:t>‹nr.›</a:t>
            </a:fld>
            <a:endParaRPr lang="da-DK" dirty="0"/>
          </a:p>
        </p:txBody>
      </p:sp>
    </p:spTree>
    <p:extLst>
      <p:ext uri="{BB962C8B-B14F-4D97-AF65-F5344CB8AC3E}">
        <p14:creationId xmlns:p14="http://schemas.microsoft.com/office/powerpoint/2010/main" val="31828207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23.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812799" y="812800"/>
            <a:ext cx="10566401" cy="406400"/>
          </a:xfrm>
          <a:prstGeom prst="rect">
            <a:avLst/>
          </a:prstGeom>
        </p:spPr>
        <p:txBody>
          <a:bodyPr vert="horz" lIns="0" tIns="0" rIns="0" bIns="0" rtlCol="0" anchor="t" anchorCtr="0">
            <a:noAutofit/>
          </a:bodyPr>
          <a:lstStyle/>
          <a:p>
            <a:endParaRPr lang="da-DK" dirty="0"/>
          </a:p>
        </p:txBody>
      </p:sp>
      <p:sp>
        <p:nvSpPr>
          <p:cNvPr id="3" name="Text Placeholder 2"/>
          <p:cNvSpPr>
            <a:spLocks noGrp="1"/>
          </p:cNvSpPr>
          <p:nvPr>
            <p:ph type="body" idx="1"/>
          </p:nvPr>
        </p:nvSpPr>
        <p:spPr>
          <a:xfrm>
            <a:off x="812799" y="2032000"/>
            <a:ext cx="10566401" cy="3606800"/>
          </a:xfrm>
          <a:prstGeom prst="rect">
            <a:avLst/>
          </a:prstGeom>
        </p:spPr>
        <p:txBody>
          <a:bodyPr vert="horz" lIns="0" tIns="0" rIns="0" bIns="0" rtlCol="0">
            <a:noAutofit/>
          </a:bodyPr>
          <a:lstStyle/>
          <a:p>
            <a:pPr lvl="0"/>
            <a:r>
              <a:rPr lang="da-DK" noProof="0" dirty="0"/>
              <a:t>Niveau 1. Bullet 1                                                                                                                                                             Enter &amp; TAB for at se næste tekstformat                                                                                                                   SHIFT+TAB for at se foregående tekstformat</a:t>
            </a:r>
          </a:p>
          <a:p>
            <a:pPr lvl="1"/>
            <a:r>
              <a:rPr lang="da-DK" noProof="0" dirty="0"/>
              <a:t>Niveau 2. Bullet 2</a:t>
            </a:r>
          </a:p>
          <a:p>
            <a:pPr lvl="2"/>
            <a:r>
              <a:rPr lang="da-DK" noProof="0" dirty="0"/>
              <a:t>Niveau 3. Tal</a:t>
            </a:r>
          </a:p>
          <a:p>
            <a:pPr lvl="3"/>
            <a:r>
              <a:rPr lang="da-DK" noProof="0" dirty="0"/>
              <a:t>Niveau 4. Tal andet listeniveau</a:t>
            </a:r>
          </a:p>
          <a:p>
            <a:pPr lvl="4"/>
            <a:r>
              <a:rPr lang="da-DK" noProof="0" dirty="0"/>
              <a:t>Niveau 5. Overskrift</a:t>
            </a:r>
          </a:p>
          <a:p>
            <a:pPr lvl="5"/>
            <a:r>
              <a:rPr lang="da-DK" noProof="0" dirty="0"/>
              <a:t>Niveau 6. Brødtekst</a:t>
            </a:r>
          </a:p>
          <a:p>
            <a:pPr lvl="6"/>
            <a:r>
              <a:rPr lang="da-DK" noProof="0" dirty="0"/>
              <a:t>Niveau 7. Underoverskrift</a:t>
            </a:r>
          </a:p>
          <a:p>
            <a:pPr lvl="7"/>
            <a:r>
              <a:rPr lang="da-DK" noProof="0" dirty="0"/>
              <a:t>Niveau 8. Vigtig information eller tal</a:t>
            </a:r>
          </a:p>
          <a:p>
            <a:pPr lvl="8"/>
            <a:r>
              <a:rPr lang="da-DK" noProof="0" dirty="0"/>
              <a:t>Niveau 9. Billedtekst</a:t>
            </a:r>
          </a:p>
        </p:txBody>
      </p:sp>
      <p:sp>
        <p:nvSpPr>
          <p:cNvPr id="6" name="Slide Number Placeholder 5"/>
          <p:cNvSpPr>
            <a:spLocks noGrp="1"/>
          </p:cNvSpPr>
          <p:nvPr>
            <p:ph type="sldNum" sz="quarter" idx="4"/>
          </p:nvPr>
        </p:nvSpPr>
        <p:spPr>
          <a:xfrm>
            <a:off x="11379200" y="6475024"/>
            <a:ext cx="406399" cy="126000"/>
          </a:xfrm>
          <a:prstGeom prst="rect">
            <a:avLst/>
          </a:prstGeom>
        </p:spPr>
        <p:txBody>
          <a:bodyPr vert="horz" lIns="0" tIns="0" rIns="0" bIns="0" rtlCol="0" anchor="ctr" anchorCtr="0"/>
          <a:lstStyle>
            <a:lvl1pPr algn="r">
              <a:defRPr sz="1100">
                <a:solidFill>
                  <a:schemeClr val="accent4"/>
                </a:solidFill>
              </a:defRPr>
            </a:lvl1pPr>
          </a:lstStyle>
          <a:p>
            <a:fld id="{24C8C45C-947F-4981-8B3F-4F32E973C901}" type="slidenum">
              <a:rPr lang="da-DK" smtClean="0"/>
              <a:pPr/>
              <a:t>‹nr.›</a:t>
            </a:fld>
            <a:endParaRPr lang="da-DK" dirty="0"/>
          </a:p>
        </p:txBody>
      </p:sp>
      <p:sp>
        <p:nvSpPr>
          <p:cNvPr id="2" name="Date Placeholder 1" hidden="1">
            <a:extLst>
              <a:ext uri="{FF2B5EF4-FFF2-40B4-BE49-F238E27FC236}">
                <a16:creationId xmlns:a16="http://schemas.microsoft.com/office/drawing/2014/main" id="{6DAF2562-DFA4-49A4-9C2A-FBAD02376BBC}"/>
              </a:ext>
            </a:extLst>
          </p:cNvPr>
          <p:cNvSpPr>
            <a:spLocks noGrp="1"/>
          </p:cNvSpPr>
          <p:nvPr>
            <p:ph type="dt" sz="half" idx="2"/>
          </p:nvPr>
        </p:nvSpPr>
        <p:spPr>
          <a:xfrm>
            <a:off x="0" y="6858000"/>
            <a:ext cx="0" cy="0"/>
          </a:xfrm>
          <a:prstGeom prst="rect">
            <a:avLst/>
          </a:prstGeom>
        </p:spPr>
        <p:txBody>
          <a:bodyPr vert="horz" lIns="0" tIns="0" rIns="0" bIns="0" rtlCol="0" anchor="ctr" anchorCtr="0"/>
          <a:lstStyle>
            <a:lvl1pPr algn="l">
              <a:defRPr sz="1200">
                <a:noFill/>
              </a:defRPr>
            </a:lvl1pPr>
          </a:lstStyle>
          <a:p>
            <a:fld id="{4213FFC2-9C36-438D-9BB0-A1C0D8013389}" type="datetime2">
              <a:rPr lang="da-DK" smtClean="0"/>
              <a:t>18. februar 2026</a:t>
            </a:fld>
            <a:endParaRPr lang="da-DK" dirty="0"/>
          </a:p>
        </p:txBody>
      </p:sp>
      <p:sp>
        <p:nvSpPr>
          <p:cNvPr id="8" name="Footer Placeholder 7" hidden="1">
            <a:extLst>
              <a:ext uri="{FF2B5EF4-FFF2-40B4-BE49-F238E27FC236}">
                <a16:creationId xmlns:a16="http://schemas.microsoft.com/office/drawing/2014/main" id="{3D397FDF-4480-4092-8EF3-23AF214F4831}"/>
              </a:ext>
            </a:extLst>
          </p:cNvPr>
          <p:cNvSpPr>
            <a:spLocks noGrp="1"/>
          </p:cNvSpPr>
          <p:nvPr>
            <p:ph type="ftr" sz="quarter" idx="3"/>
          </p:nvPr>
        </p:nvSpPr>
        <p:spPr>
          <a:xfrm>
            <a:off x="0" y="6858000"/>
            <a:ext cx="0" cy="0"/>
          </a:xfrm>
          <a:prstGeom prst="rect">
            <a:avLst/>
          </a:prstGeom>
        </p:spPr>
        <p:txBody>
          <a:bodyPr vert="horz" lIns="0" tIns="0" rIns="0" bIns="0" rtlCol="0" anchor="ctr" anchorCtr="0"/>
          <a:lstStyle>
            <a:lvl1pPr algn="ctr">
              <a:defRPr sz="1200">
                <a:noFill/>
              </a:defRPr>
            </a:lvl1pPr>
          </a:lstStyle>
          <a:p>
            <a:endParaRPr lang="da-DK" dirty="0"/>
          </a:p>
        </p:txBody>
      </p:sp>
      <p:pic>
        <p:nvPicPr>
          <p:cNvPr id="9" name="Billede 8">
            <a:extLst>
              <a:ext uri="{FF2B5EF4-FFF2-40B4-BE49-F238E27FC236}">
                <a16:creationId xmlns:a16="http://schemas.microsoft.com/office/drawing/2014/main" id="{DB8E9B64-982B-4D64-9251-D8C33A6F4CE0}"/>
              </a:ext>
            </a:extLst>
          </p:cNvPr>
          <p:cNvPicPr>
            <a:picLocks noChangeAspect="1"/>
          </p:cNvPicPr>
          <p:nvPr userDrawn="1"/>
        </p:nvPicPr>
        <p:blipFill>
          <a:blip r:embed="rId33" cstate="screen">
            <a:extLst>
              <a:ext uri="{28A0092B-C50C-407E-A947-70E740481C1C}">
                <a14:useLocalDpi xmlns:a14="http://schemas.microsoft.com/office/drawing/2010/main" val="0"/>
              </a:ext>
            </a:extLst>
          </a:blip>
          <a:stretch>
            <a:fillRect/>
          </a:stretch>
        </p:blipFill>
        <p:spPr>
          <a:xfrm>
            <a:off x="411314" y="6325624"/>
            <a:ext cx="2274199" cy="298800"/>
          </a:xfrm>
          <a:prstGeom prst="rect">
            <a:avLst/>
          </a:prstGeom>
        </p:spPr>
      </p:pic>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804" r:id="rId2"/>
    <p:sldLayoutId id="2147483737" r:id="rId3"/>
    <p:sldLayoutId id="2147483731" r:id="rId4"/>
    <p:sldLayoutId id="2147483732" r:id="rId5"/>
    <p:sldLayoutId id="2147483786" r:id="rId6"/>
    <p:sldLayoutId id="2147483787" r:id="rId7"/>
    <p:sldLayoutId id="2147483755" r:id="rId8"/>
    <p:sldLayoutId id="2147483788" r:id="rId9"/>
    <p:sldLayoutId id="2147483789" r:id="rId10"/>
    <p:sldLayoutId id="2147483757" r:id="rId11"/>
    <p:sldLayoutId id="2147483790" r:id="rId12"/>
    <p:sldLayoutId id="2147483791" r:id="rId13"/>
    <p:sldLayoutId id="2147483792" r:id="rId14"/>
    <p:sldLayoutId id="2147483739" r:id="rId15"/>
    <p:sldLayoutId id="2147483793" r:id="rId16"/>
    <p:sldLayoutId id="2147483768" r:id="rId17"/>
    <p:sldLayoutId id="2147483794" r:id="rId18"/>
    <p:sldLayoutId id="2147483795" r:id="rId19"/>
    <p:sldLayoutId id="2147483800" r:id="rId20"/>
    <p:sldLayoutId id="2147483797" r:id="rId21"/>
    <p:sldLayoutId id="2147483798" r:id="rId22"/>
    <p:sldLayoutId id="2147483799" r:id="rId23"/>
    <p:sldLayoutId id="2147483801" r:id="rId24"/>
    <p:sldLayoutId id="2147483743" r:id="rId25"/>
    <p:sldLayoutId id="2147483744" r:id="rId26"/>
    <p:sldLayoutId id="2147483802" r:id="rId27"/>
    <p:sldLayoutId id="2147483769" r:id="rId28"/>
    <p:sldLayoutId id="2147483753" r:id="rId29"/>
    <p:sldLayoutId id="2147483807" r:id="rId30"/>
    <p:sldLayoutId id="2147483812" r:id="rId31"/>
  </p:sldLayoutIdLst>
  <p:hf hdr="0" ftr="0" dt="0"/>
  <p:txStyles>
    <p:titleStyle>
      <a:lvl1pPr algn="l" defTabSz="914400" rtl="0" eaLnBrk="1" latinLnBrk="0" hangingPunct="1">
        <a:lnSpc>
          <a:spcPct val="90000"/>
        </a:lnSpc>
        <a:spcBef>
          <a:spcPct val="0"/>
        </a:spcBef>
        <a:buNone/>
        <a:defRPr sz="2800" b="1" kern="1200" spc="-70" baseline="0">
          <a:solidFill>
            <a:schemeClr val="accent1"/>
          </a:solidFill>
          <a:latin typeface="+mj-lt"/>
          <a:ea typeface="+mj-ea"/>
          <a:cs typeface="+mj-cs"/>
        </a:defRPr>
      </a:lvl1pPr>
    </p:titleStyle>
    <p:bodyStyle>
      <a:lvl1pPr marL="180000" indent="-180000" algn="l" defTabSz="914400" rtl="0" eaLnBrk="1" latinLnBrk="0" hangingPunct="1">
        <a:lnSpc>
          <a:spcPct val="110000"/>
        </a:lnSpc>
        <a:spcBef>
          <a:spcPts val="0"/>
        </a:spcBef>
        <a:spcAft>
          <a:spcPts val="600"/>
        </a:spcAft>
        <a:buFont typeface="Arial" panose="020B0604020202020204" pitchFamily="34" charset="0"/>
        <a:buChar char="•"/>
        <a:defRPr sz="1600" kern="1200" spc="-10" baseline="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600"/>
        </a:spcAft>
        <a:buFont typeface="Arial" panose="020B0604020202020204" pitchFamily="34" charset="0"/>
        <a:buChar char="•"/>
        <a:defRPr sz="1600" kern="1200" spc="-10" baseline="0">
          <a:solidFill>
            <a:schemeClr val="tx1"/>
          </a:solidFill>
          <a:latin typeface="+mn-lt"/>
          <a:ea typeface="+mn-ea"/>
          <a:cs typeface="+mn-cs"/>
        </a:defRPr>
      </a:lvl2pPr>
      <a:lvl3pPr marL="266400" indent="-266400" algn="l" defTabSz="914400" rtl="0" eaLnBrk="1" latinLnBrk="0" hangingPunct="1">
        <a:lnSpc>
          <a:spcPct val="110000"/>
        </a:lnSpc>
        <a:spcBef>
          <a:spcPts val="800"/>
        </a:spcBef>
        <a:spcAft>
          <a:spcPts val="800"/>
        </a:spcAft>
        <a:buFont typeface="+mj-lt"/>
        <a:buAutoNum type="arabicPeriod"/>
        <a:defRPr sz="2000" b="0" kern="1200">
          <a:solidFill>
            <a:schemeClr val="tx1"/>
          </a:solidFill>
          <a:latin typeface="+mn-lt"/>
          <a:ea typeface="+mn-ea"/>
          <a:cs typeface="+mn-cs"/>
        </a:defRPr>
      </a:lvl3pPr>
      <a:lvl4pPr marL="446400" indent="-266400" algn="l" defTabSz="914400" rtl="0" eaLnBrk="1" latinLnBrk="0" hangingPunct="1">
        <a:lnSpc>
          <a:spcPct val="110000"/>
        </a:lnSpc>
        <a:spcBef>
          <a:spcPts val="0"/>
        </a:spcBef>
        <a:spcAft>
          <a:spcPts val="800"/>
        </a:spcAft>
        <a:buFont typeface="+mj-lt"/>
        <a:buAutoNum type="alphaLcPeriod"/>
        <a:defRPr sz="1600" b="0" kern="1200">
          <a:solidFill>
            <a:schemeClr val="tx1"/>
          </a:solidFill>
          <a:latin typeface="+mn-lt"/>
          <a:ea typeface="+mn-ea"/>
          <a:cs typeface="+mn-cs"/>
        </a:defRPr>
      </a:lvl4pPr>
      <a:lvl5pPr marL="0" indent="0" algn="l" defTabSz="914400" rtl="0" eaLnBrk="1" latinLnBrk="0" hangingPunct="1">
        <a:lnSpc>
          <a:spcPct val="110000"/>
        </a:lnSpc>
        <a:spcBef>
          <a:spcPts val="1200"/>
        </a:spcBef>
        <a:spcAft>
          <a:spcPts val="0"/>
        </a:spcAft>
        <a:buFont typeface="Arial" panose="020B0604020202020204" pitchFamily="34" charset="0"/>
        <a:buChar char="​"/>
        <a:tabLst/>
        <a:defRPr sz="1600" b="1" kern="1200" spc="-10" baseline="0">
          <a:solidFill>
            <a:schemeClr val="accent1"/>
          </a:solidFill>
          <a:latin typeface="+mn-lt"/>
          <a:ea typeface="+mn-ea"/>
          <a:cs typeface="+mn-cs"/>
        </a:defRPr>
      </a:lvl5pPr>
      <a:lvl6pPr marL="0" indent="0" algn="l" defTabSz="914400" rtl="0" eaLnBrk="1" latinLnBrk="0" hangingPunct="1">
        <a:lnSpc>
          <a:spcPct val="110000"/>
        </a:lnSpc>
        <a:spcBef>
          <a:spcPts val="0"/>
        </a:spcBef>
        <a:spcAft>
          <a:spcPts val="0"/>
        </a:spcAft>
        <a:buFont typeface="Arial" panose="020B0604020202020204" pitchFamily="34" charset="0"/>
        <a:buChar char="​"/>
        <a:defRPr sz="1600" kern="1200" spc="-10" baseline="0">
          <a:solidFill>
            <a:schemeClr val="tx1"/>
          </a:solidFill>
          <a:latin typeface="+mn-lt"/>
          <a:ea typeface="+mn-ea"/>
          <a:cs typeface="+mn-cs"/>
        </a:defRPr>
      </a:lvl6pPr>
      <a:lvl7pPr marL="0" indent="0" algn="l" defTabSz="914400" rtl="0" eaLnBrk="1" latinLnBrk="0" hangingPunct="1">
        <a:lnSpc>
          <a:spcPct val="100000"/>
        </a:lnSpc>
        <a:spcBef>
          <a:spcPts val="500"/>
        </a:spcBef>
        <a:spcAft>
          <a:spcPts val="0"/>
        </a:spcAft>
        <a:buFont typeface="Arial" panose="020B0604020202020204" pitchFamily="34" charset="0"/>
        <a:buChar char="​"/>
        <a:defRPr sz="2000" b="0" kern="1200" spc="-30" baseline="0">
          <a:solidFill>
            <a:schemeClr val="tx1"/>
          </a:solidFill>
          <a:latin typeface="+mn-lt"/>
          <a:ea typeface="+mn-ea"/>
          <a:cs typeface="+mn-cs"/>
        </a:defRPr>
      </a:lvl7pPr>
      <a:lvl8pPr marL="0" indent="0" algn="l" defTabSz="914400" rtl="0" eaLnBrk="1" latinLnBrk="0" hangingPunct="1">
        <a:lnSpc>
          <a:spcPct val="80000"/>
        </a:lnSpc>
        <a:spcBef>
          <a:spcPts val="500"/>
        </a:spcBef>
        <a:spcAft>
          <a:spcPts val="0"/>
        </a:spcAft>
        <a:buFont typeface="Arial" panose="020B0604020202020204" pitchFamily="34" charset="0"/>
        <a:buChar char="​"/>
        <a:defRPr sz="4200" b="1" kern="1200" spc="-150" baseline="0">
          <a:solidFill>
            <a:schemeClr val="tx1"/>
          </a:solidFill>
          <a:latin typeface="+mn-lt"/>
          <a:ea typeface="+mn-ea"/>
          <a:cs typeface="+mn-cs"/>
        </a:defRPr>
      </a:lvl8pPr>
      <a:lvl9pPr marL="0" indent="0" algn="l" defTabSz="914400" rtl="0" eaLnBrk="1" latinLnBrk="0" hangingPunct="1">
        <a:lnSpc>
          <a:spcPct val="90000"/>
        </a:lnSpc>
        <a:spcBef>
          <a:spcPts val="500"/>
        </a:spcBef>
        <a:spcAft>
          <a:spcPts val="0"/>
        </a:spcAft>
        <a:buFont typeface="Arial" panose="020B0604020202020204" pitchFamily="34" charset="0"/>
        <a:buChar char="​"/>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 userDrawn="1">
          <p15:clr>
            <a:srgbClr val="000000"/>
          </p15:clr>
        </p15:guide>
        <p15:guide id="2" pos="1024" userDrawn="1">
          <p15:clr>
            <a:srgbClr val="A4A3A4"/>
          </p15:clr>
        </p15:guide>
        <p15:guide id="3" orient="horz" pos="256" userDrawn="1">
          <p15:clr>
            <a:srgbClr val="A4A3A4"/>
          </p15:clr>
        </p15:guide>
        <p15:guide id="4" orient="horz" pos="1280" userDrawn="1">
          <p15:clr>
            <a:srgbClr val="A4A3A4"/>
          </p15:clr>
        </p15:guide>
        <p15:guide id="5" pos="1536" userDrawn="1">
          <p15:clr>
            <a:srgbClr val="A4A3A4"/>
          </p15:clr>
        </p15:guide>
        <p15:guide id="6" orient="horz" pos="1792" userDrawn="1">
          <p15:clr>
            <a:srgbClr val="A4A3A4"/>
          </p15:clr>
        </p15:guide>
        <p15:guide id="7" pos="2048" userDrawn="1">
          <p15:clr>
            <a:srgbClr val="A4A3A4"/>
          </p15:clr>
        </p15:guide>
        <p15:guide id="8" orient="horz" pos="2304" userDrawn="1">
          <p15:clr>
            <a:srgbClr val="A4A3A4"/>
          </p15:clr>
        </p15:guide>
        <p15:guide id="9" pos="2560" userDrawn="1">
          <p15:clr>
            <a:srgbClr val="A4A3A4"/>
          </p15:clr>
        </p15:guide>
        <p15:guide id="10" orient="horz" pos="2816" userDrawn="1">
          <p15:clr>
            <a:srgbClr val="A4A3A4"/>
          </p15:clr>
        </p15:guide>
        <p15:guide id="11" pos="6656" userDrawn="1">
          <p15:clr>
            <a:srgbClr val="A4A3A4"/>
          </p15:clr>
        </p15:guide>
        <p15:guide id="12" pos="7168" userDrawn="1">
          <p15:clr>
            <a:srgbClr val="000000"/>
          </p15:clr>
        </p15:guide>
        <p15:guide id="13" orient="horz" pos="3808" userDrawn="1">
          <p15:clr>
            <a:srgbClr val="A4A3A4"/>
          </p15:clr>
        </p15:guide>
        <p15:guide id="14" pos="3072" userDrawn="1">
          <p15:clr>
            <a:srgbClr val="A4A3A4"/>
          </p15:clr>
        </p15:guide>
        <p15:guide id="15" pos="3584" userDrawn="1">
          <p15:clr>
            <a:srgbClr val="A4A3A4"/>
          </p15:clr>
        </p15:guide>
        <p15:guide id="16" pos="4096" userDrawn="1">
          <p15:clr>
            <a:srgbClr val="A4A3A4"/>
          </p15:clr>
        </p15:guide>
        <p15:guide id="17" pos="4608" userDrawn="1">
          <p15:clr>
            <a:srgbClr val="A4A3A4"/>
          </p15:clr>
        </p15:guide>
        <p15:guide id="18" pos="5120" userDrawn="1">
          <p15:clr>
            <a:srgbClr val="A4A3A4"/>
          </p15:clr>
        </p15:guide>
        <p15:guide id="19" pos="5632" userDrawn="1">
          <p15:clr>
            <a:srgbClr val="A4A3A4"/>
          </p15:clr>
        </p15:guide>
        <p15:guide id="20" pos="6144" userDrawn="1">
          <p15:clr>
            <a:srgbClr val="A4A3A4"/>
          </p15:clr>
        </p15:guide>
        <p15:guide id="22" pos="256" userDrawn="1">
          <p15:clr>
            <a:srgbClr val="A4A3A4"/>
          </p15:clr>
        </p15:guide>
        <p15:guide id="23" orient="horz" pos="512" userDrawn="1">
          <p15:clr>
            <a:srgbClr val="000000"/>
          </p15:clr>
        </p15:guide>
        <p15:guide id="24" orient="horz" pos="768" userDrawn="1">
          <p15:clr>
            <a:srgbClr val="A4A3A4"/>
          </p15:clr>
        </p15:guide>
        <p15:guide id="25" pos="7424" userDrawn="1">
          <p15:clr>
            <a:srgbClr val="A4A3A4"/>
          </p15:clr>
        </p15:guide>
        <p15:guide id="26" orient="horz" pos="3296" userDrawn="1">
          <p15:clr>
            <a:srgbClr val="A4A3A4"/>
          </p15:clr>
        </p15:guide>
        <p15:guide id="27" orient="horz" pos="355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812799" y="812800"/>
            <a:ext cx="10566401" cy="406400"/>
          </a:xfrm>
          <a:prstGeom prst="rect">
            <a:avLst/>
          </a:prstGeom>
        </p:spPr>
        <p:txBody>
          <a:bodyPr vert="horz" lIns="0" tIns="0" rIns="0" bIns="0" rtlCol="0" anchor="t" anchorCtr="0">
            <a:noAutofit/>
          </a:bodyPr>
          <a:lstStyle/>
          <a:p>
            <a:endParaRPr lang="da-DK" dirty="0"/>
          </a:p>
        </p:txBody>
      </p:sp>
      <p:sp>
        <p:nvSpPr>
          <p:cNvPr id="3" name="Text Placeholder 2"/>
          <p:cNvSpPr>
            <a:spLocks noGrp="1"/>
          </p:cNvSpPr>
          <p:nvPr>
            <p:ph type="body" idx="1"/>
          </p:nvPr>
        </p:nvSpPr>
        <p:spPr>
          <a:xfrm>
            <a:off x="812799" y="2032000"/>
            <a:ext cx="10566401" cy="3606800"/>
          </a:xfrm>
          <a:prstGeom prst="rect">
            <a:avLst/>
          </a:prstGeom>
        </p:spPr>
        <p:txBody>
          <a:bodyPr vert="horz" lIns="0" tIns="0" rIns="0" bIns="0" rtlCol="0">
            <a:noAutofit/>
          </a:bodyPr>
          <a:lstStyle/>
          <a:p>
            <a:pPr lvl="0"/>
            <a:r>
              <a:rPr lang="da-DK" noProof="0" dirty="0"/>
              <a:t>Niveau 1. Bullet 1                                                                                                                                                             Enter &amp; TAB for at se næste tekstformat                                                                                                                   SHIFT+TAB for at se foregående tekstformat</a:t>
            </a:r>
          </a:p>
          <a:p>
            <a:pPr lvl="1"/>
            <a:r>
              <a:rPr lang="da-DK" noProof="0" dirty="0"/>
              <a:t>Niveau 2. Bullet 2</a:t>
            </a:r>
          </a:p>
          <a:p>
            <a:pPr lvl="2"/>
            <a:r>
              <a:rPr lang="da-DK" noProof="0" dirty="0"/>
              <a:t>Niveau 3. Tal</a:t>
            </a:r>
          </a:p>
          <a:p>
            <a:pPr lvl="3"/>
            <a:r>
              <a:rPr lang="da-DK" noProof="0" dirty="0"/>
              <a:t>Niveau 4. Tal andet listeniveau</a:t>
            </a:r>
          </a:p>
          <a:p>
            <a:pPr lvl="4"/>
            <a:r>
              <a:rPr lang="da-DK" noProof="0" dirty="0"/>
              <a:t>Niveau 5. Overskrift</a:t>
            </a:r>
          </a:p>
          <a:p>
            <a:pPr lvl="5"/>
            <a:r>
              <a:rPr lang="da-DK" noProof="0" dirty="0"/>
              <a:t>Niveau 6. Brødtekst</a:t>
            </a:r>
          </a:p>
          <a:p>
            <a:pPr lvl="6"/>
            <a:r>
              <a:rPr lang="da-DK" noProof="0" dirty="0"/>
              <a:t>Niveau 7. Underoverskrift</a:t>
            </a:r>
          </a:p>
          <a:p>
            <a:pPr lvl="7"/>
            <a:r>
              <a:rPr lang="da-DK" noProof="0" dirty="0"/>
              <a:t>Niveau 8. Vigtig information eller tal</a:t>
            </a:r>
          </a:p>
          <a:p>
            <a:pPr lvl="8"/>
            <a:r>
              <a:rPr lang="da-DK" noProof="0" dirty="0"/>
              <a:t>Niveau 9. Billedtekst</a:t>
            </a:r>
          </a:p>
        </p:txBody>
      </p:sp>
      <p:sp>
        <p:nvSpPr>
          <p:cNvPr id="6" name="Slide Number Placeholder 5"/>
          <p:cNvSpPr>
            <a:spLocks noGrp="1"/>
          </p:cNvSpPr>
          <p:nvPr>
            <p:ph type="sldNum" sz="quarter" idx="4"/>
          </p:nvPr>
        </p:nvSpPr>
        <p:spPr>
          <a:xfrm>
            <a:off x="11379200" y="6475024"/>
            <a:ext cx="406399" cy="126000"/>
          </a:xfrm>
          <a:prstGeom prst="rect">
            <a:avLst/>
          </a:prstGeom>
        </p:spPr>
        <p:txBody>
          <a:bodyPr vert="horz" lIns="0" tIns="0" rIns="0" bIns="0" rtlCol="0" anchor="ctr" anchorCtr="0"/>
          <a:lstStyle>
            <a:lvl1pPr algn="r">
              <a:defRPr sz="1100">
                <a:solidFill>
                  <a:schemeClr val="accent4"/>
                </a:solidFill>
              </a:defRPr>
            </a:lvl1pPr>
          </a:lstStyle>
          <a:p>
            <a:fld id="{24C8C45C-947F-4981-8B3F-4F32E973C901}" type="slidenum">
              <a:rPr lang="da-DK" smtClean="0"/>
              <a:pPr/>
              <a:t>‹nr.›</a:t>
            </a:fld>
            <a:endParaRPr lang="da-DK" dirty="0"/>
          </a:p>
        </p:txBody>
      </p:sp>
      <p:sp>
        <p:nvSpPr>
          <p:cNvPr id="2" name="Date Placeholder 1" hidden="1">
            <a:extLst>
              <a:ext uri="{FF2B5EF4-FFF2-40B4-BE49-F238E27FC236}">
                <a16:creationId xmlns:a16="http://schemas.microsoft.com/office/drawing/2014/main" id="{6DAF2562-DFA4-49A4-9C2A-FBAD02376BBC}"/>
              </a:ext>
            </a:extLst>
          </p:cNvPr>
          <p:cNvSpPr>
            <a:spLocks noGrp="1"/>
          </p:cNvSpPr>
          <p:nvPr>
            <p:ph type="dt" sz="half" idx="2"/>
          </p:nvPr>
        </p:nvSpPr>
        <p:spPr>
          <a:xfrm>
            <a:off x="0" y="6858000"/>
            <a:ext cx="0" cy="0"/>
          </a:xfrm>
          <a:prstGeom prst="rect">
            <a:avLst/>
          </a:prstGeom>
        </p:spPr>
        <p:txBody>
          <a:bodyPr vert="horz" lIns="0" tIns="0" rIns="0" bIns="0" rtlCol="0" anchor="ctr" anchorCtr="0"/>
          <a:lstStyle>
            <a:lvl1pPr algn="l">
              <a:defRPr sz="1200">
                <a:noFill/>
              </a:defRPr>
            </a:lvl1pPr>
          </a:lstStyle>
          <a:p>
            <a:fld id="{4213FFC2-9C36-438D-9BB0-A1C0D8013389}" type="datetime2">
              <a:rPr lang="da-DK" smtClean="0"/>
              <a:t>18. februar 2026</a:t>
            </a:fld>
            <a:endParaRPr lang="da-DK" dirty="0"/>
          </a:p>
        </p:txBody>
      </p:sp>
      <p:sp>
        <p:nvSpPr>
          <p:cNvPr id="8" name="Footer Placeholder 7" hidden="1">
            <a:extLst>
              <a:ext uri="{FF2B5EF4-FFF2-40B4-BE49-F238E27FC236}">
                <a16:creationId xmlns:a16="http://schemas.microsoft.com/office/drawing/2014/main" id="{3D397FDF-4480-4092-8EF3-23AF214F4831}"/>
              </a:ext>
            </a:extLst>
          </p:cNvPr>
          <p:cNvSpPr>
            <a:spLocks noGrp="1"/>
          </p:cNvSpPr>
          <p:nvPr>
            <p:ph type="ftr" sz="quarter" idx="3"/>
          </p:nvPr>
        </p:nvSpPr>
        <p:spPr>
          <a:xfrm>
            <a:off x="0" y="6858000"/>
            <a:ext cx="0" cy="0"/>
          </a:xfrm>
          <a:prstGeom prst="rect">
            <a:avLst/>
          </a:prstGeom>
        </p:spPr>
        <p:txBody>
          <a:bodyPr vert="horz" lIns="0" tIns="0" rIns="0" bIns="0" rtlCol="0" anchor="ctr" anchorCtr="0"/>
          <a:lstStyle>
            <a:lvl1pPr algn="ctr">
              <a:defRPr sz="1200">
                <a:noFill/>
              </a:defRPr>
            </a:lvl1pPr>
          </a:lstStyle>
          <a:p>
            <a:endParaRPr lang="da-DK" dirty="0"/>
          </a:p>
        </p:txBody>
      </p:sp>
      <p:pic>
        <p:nvPicPr>
          <p:cNvPr id="10" name="Billede 9"/>
          <p:cNvPicPr>
            <a:picLocks noChangeAspect="1"/>
          </p:cNvPicPr>
          <p:nvPr userDrawn="1"/>
        </p:nvPicPr>
        <p:blipFill rotWithShape="1">
          <a:blip r:embed="rId32" cstate="screen">
            <a:extLst>
              <a:ext uri="{28A0092B-C50C-407E-A947-70E740481C1C}">
                <a14:useLocalDpi xmlns:a14="http://schemas.microsoft.com/office/drawing/2010/main" val="0"/>
              </a:ext>
            </a:extLst>
          </a:blip>
          <a:srcRect/>
          <a:stretch/>
        </p:blipFill>
        <p:spPr>
          <a:xfrm>
            <a:off x="410400" y="6325200"/>
            <a:ext cx="1872228" cy="298800"/>
          </a:xfrm>
          <a:prstGeom prst="rect">
            <a:avLst/>
          </a:prstGeom>
        </p:spPr>
      </p:pic>
    </p:spTree>
    <p:extLst>
      <p:ext uri="{BB962C8B-B14F-4D97-AF65-F5344CB8AC3E}">
        <p14:creationId xmlns:p14="http://schemas.microsoft.com/office/powerpoint/2010/main" val="30332669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Lst>
  <p:hf hdr="0" ftr="0" dt="0"/>
  <p:txStyles>
    <p:titleStyle>
      <a:lvl1pPr algn="l" defTabSz="914400" rtl="0" eaLnBrk="1" latinLnBrk="0" hangingPunct="1">
        <a:lnSpc>
          <a:spcPct val="90000"/>
        </a:lnSpc>
        <a:spcBef>
          <a:spcPct val="0"/>
        </a:spcBef>
        <a:buNone/>
        <a:defRPr sz="2800" b="1" kern="1200" spc="-70" baseline="0">
          <a:solidFill>
            <a:schemeClr val="accent1"/>
          </a:solidFill>
          <a:latin typeface="+mj-lt"/>
          <a:ea typeface="+mj-ea"/>
          <a:cs typeface="+mj-cs"/>
        </a:defRPr>
      </a:lvl1pPr>
    </p:titleStyle>
    <p:bodyStyle>
      <a:lvl1pPr marL="180000" indent="-180000" algn="l" defTabSz="914400" rtl="0" eaLnBrk="1" latinLnBrk="0" hangingPunct="1">
        <a:lnSpc>
          <a:spcPct val="110000"/>
        </a:lnSpc>
        <a:spcBef>
          <a:spcPts val="0"/>
        </a:spcBef>
        <a:spcAft>
          <a:spcPts val="600"/>
        </a:spcAft>
        <a:buFont typeface="Arial" panose="020B0604020202020204" pitchFamily="34" charset="0"/>
        <a:buChar char="•"/>
        <a:defRPr sz="1600" kern="1200" spc="-10" baseline="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600"/>
        </a:spcAft>
        <a:buFont typeface="Arial" panose="020B0604020202020204" pitchFamily="34" charset="0"/>
        <a:buChar char="•"/>
        <a:defRPr sz="1600" kern="1200" spc="-10" baseline="0">
          <a:solidFill>
            <a:schemeClr val="tx1"/>
          </a:solidFill>
          <a:latin typeface="+mn-lt"/>
          <a:ea typeface="+mn-ea"/>
          <a:cs typeface="+mn-cs"/>
        </a:defRPr>
      </a:lvl2pPr>
      <a:lvl3pPr marL="266400" indent="-266400" algn="l" defTabSz="914400" rtl="0" eaLnBrk="1" latinLnBrk="0" hangingPunct="1">
        <a:lnSpc>
          <a:spcPct val="110000"/>
        </a:lnSpc>
        <a:spcBef>
          <a:spcPts val="800"/>
        </a:spcBef>
        <a:spcAft>
          <a:spcPts val="800"/>
        </a:spcAft>
        <a:buFont typeface="+mj-lt"/>
        <a:buAutoNum type="arabicPeriod"/>
        <a:defRPr sz="2000" b="0" kern="1200">
          <a:solidFill>
            <a:schemeClr val="tx1"/>
          </a:solidFill>
          <a:latin typeface="+mn-lt"/>
          <a:ea typeface="+mn-ea"/>
          <a:cs typeface="+mn-cs"/>
        </a:defRPr>
      </a:lvl3pPr>
      <a:lvl4pPr marL="446400" indent="-266400" algn="l" defTabSz="914400" rtl="0" eaLnBrk="1" latinLnBrk="0" hangingPunct="1">
        <a:lnSpc>
          <a:spcPct val="110000"/>
        </a:lnSpc>
        <a:spcBef>
          <a:spcPts val="0"/>
        </a:spcBef>
        <a:spcAft>
          <a:spcPts val="800"/>
        </a:spcAft>
        <a:buFont typeface="+mj-lt"/>
        <a:buAutoNum type="alphaLcPeriod"/>
        <a:defRPr sz="1600" b="0" kern="1200">
          <a:solidFill>
            <a:schemeClr val="tx1"/>
          </a:solidFill>
          <a:latin typeface="+mn-lt"/>
          <a:ea typeface="+mn-ea"/>
          <a:cs typeface="+mn-cs"/>
        </a:defRPr>
      </a:lvl4pPr>
      <a:lvl5pPr marL="0" indent="0" algn="l" defTabSz="914400" rtl="0" eaLnBrk="1" latinLnBrk="0" hangingPunct="1">
        <a:lnSpc>
          <a:spcPct val="110000"/>
        </a:lnSpc>
        <a:spcBef>
          <a:spcPts val="1200"/>
        </a:spcBef>
        <a:spcAft>
          <a:spcPts val="0"/>
        </a:spcAft>
        <a:buFont typeface="Arial" panose="020B0604020202020204" pitchFamily="34" charset="0"/>
        <a:buChar char="​"/>
        <a:tabLst/>
        <a:defRPr sz="1600" b="1" kern="1200" spc="-10" baseline="0">
          <a:solidFill>
            <a:schemeClr val="accent1"/>
          </a:solidFill>
          <a:latin typeface="+mn-lt"/>
          <a:ea typeface="+mn-ea"/>
          <a:cs typeface="+mn-cs"/>
        </a:defRPr>
      </a:lvl5pPr>
      <a:lvl6pPr marL="0" indent="0" algn="l" defTabSz="914400" rtl="0" eaLnBrk="1" latinLnBrk="0" hangingPunct="1">
        <a:lnSpc>
          <a:spcPct val="110000"/>
        </a:lnSpc>
        <a:spcBef>
          <a:spcPts val="0"/>
        </a:spcBef>
        <a:spcAft>
          <a:spcPts val="0"/>
        </a:spcAft>
        <a:buFont typeface="Arial" panose="020B0604020202020204" pitchFamily="34" charset="0"/>
        <a:buChar char="​"/>
        <a:defRPr sz="1600" kern="1200" spc="-10" baseline="0">
          <a:solidFill>
            <a:schemeClr val="tx1"/>
          </a:solidFill>
          <a:latin typeface="+mn-lt"/>
          <a:ea typeface="+mn-ea"/>
          <a:cs typeface="+mn-cs"/>
        </a:defRPr>
      </a:lvl6pPr>
      <a:lvl7pPr marL="0" indent="0" algn="l" defTabSz="914400" rtl="0" eaLnBrk="1" latinLnBrk="0" hangingPunct="1">
        <a:lnSpc>
          <a:spcPct val="100000"/>
        </a:lnSpc>
        <a:spcBef>
          <a:spcPts val="500"/>
        </a:spcBef>
        <a:spcAft>
          <a:spcPts val="0"/>
        </a:spcAft>
        <a:buFont typeface="Arial" panose="020B0604020202020204" pitchFamily="34" charset="0"/>
        <a:buChar char="​"/>
        <a:defRPr sz="2000" b="0" kern="1200" spc="-30" baseline="0">
          <a:solidFill>
            <a:schemeClr val="tx1"/>
          </a:solidFill>
          <a:latin typeface="+mn-lt"/>
          <a:ea typeface="+mn-ea"/>
          <a:cs typeface="+mn-cs"/>
        </a:defRPr>
      </a:lvl7pPr>
      <a:lvl8pPr marL="0" indent="0" algn="l" defTabSz="914400" rtl="0" eaLnBrk="1" latinLnBrk="0" hangingPunct="1">
        <a:lnSpc>
          <a:spcPct val="80000"/>
        </a:lnSpc>
        <a:spcBef>
          <a:spcPts val="500"/>
        </a:spcBef>
        <a:spcAft>
          <a:spcPts val="0"/>
        </a:spcAft>
        <a:buFont typeface="Arial" panose="020B0604020202020204" pitchFamily="34" charset="0"/>
        <a:buChar char="​"/>
        <a:defRPr sz="4200" b="1" kern="1200" spc="-150" baseline="0">
          <a:solidFill>
            <a:schemeClr val="tx1"/>
          </a:solidFill>
          <a:latin typeface="+mn-lt"/>
          <a:ea typeface="+mn-ea"/>
          <a:cs typeface="+mn-cs"/>
        </a:defRPr>
      </a:lvl8pPr>
      <a:lvl9pPr marL="0" indent="0" algn="l" defTabSz="914400" rtl="0" eaLnBrk="1" latinLnBrk="0" hangingPunct="1">
        <a:lnSpc>
          <a:spcPct val="90000"/>
        </a:lnSpc>
        <a:spcBef>
          <a:spcPts val="500"/>
        </a:spcBef>
        <a:spcAft>
          <a:spcPts val="0"/>
        </a:spcAft>
        <a:buFont typeface="Arial" panose="020B0604020202020204" pitchFamily="34" charset="0"/>
        <a:buChar char="​"/>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
          <p15:clr>
            <a:srgbClr val="000000"/>
          </p15:clr>
        </p15:guide>
        <p15:guide id="2" pos="1024">
          <p15:clr>
            <a:srgbClr val="A4A3A4"/>
          </p15:clr>
        </p15:guide>
        <p15:guide id="3" orient="horz" pos="256">
          <p15:clr>
            <a:srgbClr val="A4A3A4"/>
          </p15:clr>
        </p15:guide>
        <p15:guide id="4" orient="horz" pos="1280">
          <p15:clr>
            <a:srgbClr val="A4A3A4"/>
          </p15:clr>
        </p15:guide>
        <p15:guide id="5" pos="1536">
          <p15:clr>
            <a:srgbClr val="A4A3A4"/>
          </p15:clr>
        </p15:guide>
        <p15:guide id="6" orient="horz" pos="1792">
          <p15:clr>
            <a:srgbClr val="A4A3A4"/>
          </p15:clr>
        </p15:guide>
        <p15:guide id="7" pos="2048">
          <p15:clr>
            <a:srgbClr val="A4A3A4"/>
          </p15:clr>
        </p15:guide>
        <p15:guide id="8" orient="horz" pos="2304">
          <p15:clr>
            <a:srgbClr val="A4A3A4"/>
          </p15:clr>
        </p15:guide>
        <p15:guide id="9" pos="2560">
          <p15:clr>
            <a:srgbClr val="A4A3A4"/>
          </p15:clr>
        </p15:guide>
        <p15:guide id="10" orient="horz" pos="2816">
          <p15:clr>
            <a:srgbClr val="A4A3A4"/>
          </p15:clr>
        </p15:guide>
        <p15:guide id="11" pos="6656">
          <p15:clr>
            <a:srgbClr val="A4A3A4"/>
          </p15:clr>
        </p15:guide>
        <p15:guide id="12" pos="7168">
          <p15:clr>
            <a:srgbClr val="000000"/>
          </p15:clr>
        </p15:guide>
        <p15:guide id="13" orient="horz" pos="3808">
          <p15:clr>
            <a:srgbClr val="A4A3A4"/>
          </p15:clr>
        </p15:guide>
        <p15:guide id="14" pos="3072">
          <p15:clr>
            <a:srgbClr val="A4A3A4"/>
          </p15:clr>
        </p15:guide>
        <p15:guide id="15" pos="3584">
          <p15:clr>
            <a:srgbClr val="A4A3A4"/>
          </p15:clr>
        </p15:guide>
        <p15:guide id="16" pos="4096">
          <p15:clr>
            <a:srgbClr val="A4A3A4"/>
          </p15:clr>
        </p15:guide>
        <p15:guide id="17" pos="4608">
          <p15:clr>
            <a:srgbClr val="A4A3A4"/>
          </p15:clr>
        </p15:guide>
        <p15:guide id="18" pos="5120">
          <p15:clr>
            <a:srgbClr val="A4A3A4"/>
          </p15:clr>
        </p15:guide>
        <p15:guide id="19" pos="5632">
          <p15:clr>
            <a:srgbClr val="A4A3A4"/>
          </p15:clr>
        </p15:guide>
        <p15:guide id="20" pos="6144">
          <p15:clr>
            <a:srgbClr val="A4A3A4"/>
          </p15:clr>
        </p15:guide>
        <p15:guide id="22" pos="256">
          <p15:clr>
            <a:srgbClr val="A4A3A4"/>
          </p15:clr>
        </p15:guide>
        <p15:guide id="23" orient="horz" pos="512">
          <p15:clr>
            <a:srgbClr val="000000"/>
          </p15:clr>
        </p15:guide>
        <p15:guide id="24" orient="horz" pos="768">
          <p15:clr>
            <a:srgbClr val="A4A3A4"/>
          </p15:clr>
        </p15:guide>
        <p15:guide id="25" pos="7424">
          <p15:clr>
            <a:srgbClr val="A4A3A4"/>
          </p15:clr>
        </p15:guide>
        <p15:guide id="26" orient="horz" pos="3296">
          <p15:clr>
            <a:srgbClr val="A4A3A4"/>
          </p15:clr>
        </p15:guide>
        <p15:guide id="27" orient="horz" pos="3552">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Python coding with ChatGPT</a:t>
            </a:r>
            <a:endParaRPr lang="da-DK" dirty="0">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711409"/>
            <a:ext cx="4799725" cy="4542245"/>
          </a:xfrm>
        </p:spPr>
        <p:txBody>
          <a:bodyPr/>
          <a:lstStyle/>
          <a:p>
            <a:pPr marL="0" indent="0">
              <a:buNone/>
            </a:pPr>
            <a:r>
              <a:rPr lang="en-US" b="1" dirty="0">
                <a:effectLst/>
              </a:rPr>
              <a:t>Python coding with ChatGPT</a:t>
            </a:r>
            <a:endParaRPr lang="en-US" dirty="0"/>
          </a:p>
          <a:p>
            <a:r>
              <a:rPr lang="en-US" b="0" dirty="0">
                <a:effectLst/>
              </a:rPr>
              <a:t>ChatGPT can help you code even if you are not a programmer and have limited experience. </a:t>
            </a:r>
          </a:p>
          <a:p>
            <a:r>
              <a:rPr lang="en-US" b="0" dirty="0">
                <a:effectLst/>
              </a:rPr>
              <a:t>They allow you to </a:t>
            </a:r>
            <a:r>
              <a:rPr lang="en-US" b="1" dirty="0">
                <a:effectLst/>
              </a:rPr>
              <a:t>describe what you want to do in plain text</a:t>
            </a:r>
            <a:r>
              <a:rPr lang="en-US" b="0" dirty="0">
                <a:effectLst/>
              </a:rPr>
              <a:t>, and writes code for you based on your instructions.</a:t>
            </a:r>
          </a:p>
          <a:p>
            <a:r>
              <a:rPr lang="en-US" b="0" dirty="0">
                <a:effectLst/>
              </a:rPr>
              <a:t>You can use ChatGPT to:</a:t>
            </a:r>
          </a:p>
          <a:p>
            <a:pPr lvl="1"/>
            <a:r>
              <a:rPr lang="en-US" b="0" dirty="0">
                <a:effectLst/>
              </a:rPr>
              <a:t>Generate code from scratch</a:t>
            </a:r>
          </a:p>
          <a:p>
            <a:pPr lvl="1"/>
            <a:r>
              <a:rPr lang="en-US" b="0" dirty="0">
                <a:effectLst/>
              </a:rPr>
              <a:t>Explain code</a:t>
            </a:r>
          </a:p>
          <a:p>
            <a:pPr lvl="1"/>
            <a:r>
              <a:rPr lang="en-US" dirty="0"/>
              <a:t>I</a:t>
            </a:r>
            <a:r>
              <a:rPr lang="en-US" b="0" dirty="0">
                <a:effectLst/>
              </a:rPr>
              <a:t>mprove existing code</a:t>
            </a:r>
          </a:p>
          <a:p>
            <a:pPr lvl="1"/>
            <a:r>
              <a:rPr lang="en-US" b="0" dirty="0">
                <a:effectLst/>
              </a:rPr>
              <a:t>Troubleshoot code and fix bugs</a:t>
            </a:r>
          </a:p>
          <a:p>
            <a:pPr lvl="1"/>
            <a:r>
              <a:rPr lang="en-US" b="0" dirty="0">
                <a:effectLst/>
              </a:rPr>
              <a:t>Provide feedback on your code</a:t>
            </a:r>
          </a:p>
          <a:p>
            <a:pPr lvl="1"/>
            <a:r>
              <a:rPr lang="en-US" b="0" dirty="0">
                <a:effectLst/>
              </a:rPr>
              <a:t>Document your code</a:t>
            </a:r>
          </a:p>
          <a:p>
            <a:pPr lvl="1"/>
            <a:r>
              <a:rPr lang="en-US" b="0" dirty="0">
                <a:effectLst/>
              </a:rPr>
              <a:t>Brainstorm approaches</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1</a:t>
            </a:fld>
            <a:endParaRPr lang="da-DK" dirty="0"/>
          </a:p>
        </p:txBody>
      </p:sp>
      <p:pic>
        <p:nvPicPr>
          <p:cNvPr id="6" name="Billede 5" descr="Et billede, der indeholder tekst, indendørs, skrivebord, mur&#10;&#10;Indhold genereret af kunstig intelligens kan være forkert.">
            <a:extLst>
              <a:ext uri="{FF2B5EF4-FFF2-40B4-BE49-F238E27FC236}">
                <a16:creationId xmlns:a16="http://schemas.microsoft.com/office/drawing/2014/main" id="{8CDB4FCD-56FD-B0D6-A6FD-7BAD5A9F980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73817" y="2999228"/>
            <a:ext cx="5811782" cy="3170063"/>
          </a:xfrm>
          <a:prstGeom prst="rect">
            <a:avLst/>
          </a:prstGeom>
        </p:spPr>
      </p:pic>
      <p:pic>
        <p:nvPicPr>
          <p:cNvPr id="1028" name="Picture 4" descr="Download Anaconda for Cloudera">
            <a:extLst>
              <a:ext uri="{FF2B5EF4-FFF2-40B4-BE49-F238E27FC236}">
                <a16:creationId xmlns:a16="http://schemas.microsoft.com/office/drawing/2014/main" id="{C25DC695-8AE1-4CBF-7AE2-BD176BA602F8}"/>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617653" y="320591"/>
            <a:ext cx="216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A1FF3B1-49BB-D0FE-5DBE-ED08560F2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645" y="413834"/>
            <a:ext cx="3218244" cy="952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3E10200-6744-3E0A-DCF0-352F0B0727F0}"/>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524412" y="1667808"/>
            <a:ext cx="931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yder IDE (@SpyderIDE) • Facebook">
            <a:extLst>
              <a:ext uri="{FF2B5EF4-FFF2-40B4-BE49-F238E27FC236}">
                <a16:creationId xmlns:a16="http://schemas.microsoft.com/office/drawing/2014/main" id="{7E1AE113-B435-859B-C0D2-B986C5E73976}"/>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9282979" y="1652011"/>
            <a:ext cx="1084821"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962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4 - Loading and visualizing data</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800" y="1711409"/>
            <a:ext cx="4663662" cy="4542245"/>
          </a:xfrm>
        </p:spPr>
        <p:txBody>
          <a:bodyPr/>
          <a:lstStyle/>
          <a:p>
            <a:r>
              <a:rPr lang="en-US" b="0" dirty="0">
                <a:effectLst/>
              </a:rPr>
              <a:t>Remember to check and be critical!</a:t>
            </a:r>
          </a:p>
          <a:p>
            <a:pPr lvl="1"/>
            <a:r>
              <a:rPr lang="en-US" dirty="0"/>
              <a:t>Is the outcome as expected?</a:t>
            </a:r>
          </a:p>
          <a:p>
            <a:pPr lvl="1"/>
            <a:r>
              <a:rPr lang="en-US" b="0" dirty="0">
                <a:effectLst/>
              </a:rPr>
              <a:t>Could there be errors? </a:t>
            </a:r>
          </a:p>
          <a:p>
            <a:pPr lvl="1"/>
            <a:r>
              <a:rPr lang="en-US" b="0" dirty="0">
                <a:effectLst/>
              </a:rPr>
              <a:t>How can you check and verify?</a:t>
            </a:r>
          </a:p>
          <a:p>
            <a:pPr lvl="1"/>
            <a:r>
              <a:rPr lang="en-US" dirty="0"/>
              <a:t>Check the datafile!</a:t>
            </a:r>
            <a:endParaRPr lang="en-US" b="0" dirty="0">
              <a:effectLst/>
            </a:endParaRPr>
          </a:p>
          <a:p>
            <a:r>
              <a:rPr lang="en-US" b="0" dirty="0">
                <a:effectLst/>
              </a:rPr>
              <a:t>If we don’t have any sensitive data, we can upload an example file to ChatGPT</a:t>
            </a:r>
          </a:p>
          <a:p>
            <a:r>
              <a:rPr lang="en-US" b="0" dirty="0">
                <a:effectLst/>
              </a:rPr>
              <a:t>This gives ChatGPT a much better understanding of our data, allowing it to adjust the code much more efficiently than based on our often limited description.</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10</a:t>
            </a:fld>
            <a:endParaRPr lang="da-DK" dirty="0"/>
          </a:p>
        </p:txBody>
      </p:sp>
    </p:spTree>
    <p:extLst>
      <p:ext uri="{BB962C8B-B14F-4D97-AF65-F5344CB8AC3E}">
        <p14:creationId xmlns:p14="http://schemas.microsoft.com/office/powerpoint/2010/main" val="2484526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4 - Loading and visualizing data</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800" y="1711409"/>
            <a:ext cx="4663662" cy="4542245"/>
          </a:xfrm>
        </p:spPr>
        <p:txBody>
          <a:bodyPr/>
          <a:lstStyle/>
          <a:p>
            <a:r>
              <a:rPr lang="en-US" b="0" dirty="0">
                <a:effectLst/>
              </a:rPr>
              <a:t>Remember to check and be critical!</a:t>
            </a:r>
          </a:p>
          <a:p>
            <a:pPr lvl="1"/>
            <a:r>
              <a:rPr lang="en-US" dirty="0"/>
              <a:t>Is the outcome as expected?</a:t>
            </a:r>
          </a:p>
          <a:p>
            <a:pPr lvl="1"/>
            <a:r>
              <a:rPr lang="en-US" b="0" dirty="0">
                <a:effectLst/>
              </a:rPr>
              <a:t>Could there be errors? </a:t>
            </a:r>
          </a:p>
          <a:p>
            <a:pPr lvl="1"/>
            <a:r>
              <a:rPr lang="en-US" b="0" dirty="0">
                <a:effectLst/>
              </a:rPr>
              <a:t>How can you check and verify?</a:t>
            </a:r>
          </a:p>
          <a:p>
            <a:pPr lvl="1"/>
            <a:r>
              <a:rPr lang="en-US" dirty="0"/>
              <a:t>Check the datafile!</a:t>
            </a:r>
            <a:endParaRPr lang="en-US" b="0" dirty="0">
              <a:effectLst/>
            </a:endParaRPr>
          </a:p>
          <a:p>
            <a:r>
              <a:rPr lang="en-US" b="0" dirty="0">
                <a:effectLst/>
              </a:rPr>
              <a:t>If we don’t have any sensitive data, we can upload an example file to ChatGPT</a:t>
            </a:r>
          </a:p>
          <a:p>
            <a:r>
              <a:rPr lang="en-US" b="0" dirty="0">
                <a:effectLst/>
              </a:rPr>
              <a:t>This gives ChatGPT a much better understanding of our data, allowing it to adjust the code much more efficiently than based on our often limited description.</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11</a:t>
            </a:fld>
            <a:endParaRPr lang="da-DK" dirty="0"/>
          </a:p>
        </p:txBody>
      </p:sp>
      <p:sp>
        <p:nvSpPr>
          <p:cNvPr id="6" name="Tekstfelt 5">
            <a:extLst>
              <a:ext uri="{FF2B5EF4-FFF2-40B4-BE49-F238E27FC236}">
                <a16:creationId xmlns:a16="http://schemas.microsoft.com/office/drawing/2014/main" id="{CB0AE6AF-D9E7-1411-1377-C1D1737CCCFA}"/>
              </a:ext>
            </a:extLst>
          </p:cNvPr>
          <p:cNvSpPr txBox="1"/>
          <p:nvPr/>
        </p:nvSpPr>
        <p:spPr>
          <a:xfrm>
            <a:off x="5881480" y="1581874"/>
            <a:ext cx="6097656" cy="3539430"/>
          </a:xfrm>
          <a:prstGeom prst="rect">
            <a:avLst/>
          </a:prstGeom>
          <a:noFill/>
        </p:spPr>
        <p:txBody>
          <a:bodyPr wrap="square">
            <a:spAutoFit/>
          </a:bodyPr>
          <a:lstStyle/>
          <a:p>
            <a:r>
              <a:rPr lang="en-US" sz="1600" b="1" dirty="0">
                <a:effectLst/>
              </a:rPr>
              <a:t>Prompt</a:t>
            </a:r>
            <a:endParaRPr lang="en-US" sz="1600" b="0" dirty="0">
              <a:effectLst/>
            </a:endParaRPr>
          </a:p>
          <a:p>
            <a:r>
              <a:rPr lang="en-US" sz="1600" b="0" dirty="0">
                <a:effectLst/>
              </a:rPr>
              <a:t>It works, but I would like to make some changes to the code and the plot. I have uploaded one of the data files, I want you to open it and read its content, giving you a better understanding of the data format.</a:t>
            </a:r>
            <a:r>
              <a:rPr lang="en-US" sz="1600" dirty="0"/>
              <a:t> </a:t>
            </a:r>
          </a:p>
          <a:p>
            <a:r>
              <a:rPr lang="en-US" sz="1600" b="0" dirty="0">
                <a:effectLst/>
              </a:rPr>
              <a:t>I want you to update the code so that:</a:t>
            </a:r>
          </a:p>
          <a:p>
            <a:pPr marL="342900" indent="-342900">
              <a:buFont typeface="+mj-lt"/>
              <a:buAutoNum type="arabicPeriod"/>
            </a:pPr>
            <a:r>
              <a:rPr lang="en-US" sz="1600" b="0" dirty="0">
                <a:effectLst/>
              </a:rPr>
              <a:t>The particle sizes in my plot are the actual particle sizes determined from the bin edges (cut points) reported in the metadata header. </a:t>
            </a:r>
          </a:p>
          <a:p>
            <a:pPr marL="342900" indent="-342900">
              <a:buFont typeface="+mj-lt"/>
              <a:buAutoNum type="arabicPeriod"/>
            </a:pPr>
            <a:r>
              <a:rPr lang="en-US" sz="1600" b="0" dirty="0">
                <a:effectLst/>
              </a:rPr>
              <a:t>Elapsed time is converted to actual time using the starting time displayed in the metadata header.</a:t>
            </a:r>
          </a:p>
          <a:p>
            <a:pPr marL="342900" indent="-342900">
              <a:buFont typeface="+mj-lt"/>
              <a:buAutoNum type="arabicPeriod"/>
            </a:pPr>
            <a:r>
              <a:rPr lang="en-US" sz="1600" b="0" dirty="0">
                <a:effectLst/>
              </a:rPr>
              <a:t>Ensure that potential missing data is included as </a:t>
            </a:r>
            <a:r>
              <a:rPr lang="en-US" sz="1600" b="0" dirty="0" err="1">
                <a:effectLst/>
              </a:rPr>
              <a:t>NaN</a:t>
            </a:r>
            <a:r>
              <a:rPr lang="en-US" sz="1600" b="0" dirty="0">
                <a:effectLst/>
              </a:rPr>
              <a:t> values in the plot</a:t>
            </a:r>
          </a:p>
          <a:p>
            <a:pPr marL="342900" indent="-342900">
              <a:buFont typeface="+mj-lt"/>
              <a:buAutoNum type="arabicPeriod"/>
            </a:pPr>
            <a:r>
              <a:rPr lang="en-US" sz="1600" b="0" dirty="0">
                <a:effectLst/>
              </a:rPr>
              <a:t>Redo the plot with the new information</a:t>
            </a:r>
          </a:p>
        </p:txBody>
      </p:sp>
    </p:spTree>
    <p:extLst>
      <p:ext uri="{BB962C8B-B14F-4D97-AF65-F5344CB8AC3E}">
        <p14:creationId xmlns:p14="http://schemas.microsoft.com/office/powerpoint/2010/main" val="1418195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5 – Managing memory and context</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711409"/>
            <a:ext cx="4999421" cy="4542245"/>
          </a:xfrm>
        </p:spPr>
        <p:txBody>
          <a:bodyPr/>
          <a:lstStyle/>
          <a:p>
            <a:r>
              <a:rPr lang="en-US" b="0" dirty="0">
                <a:effectLst/>
              </a:rPr>
              <a:t>One issue with ChatGPT is its memory</a:t>
            </a:r>
          </a:p>
          <a:p>
            <a:r>
              <a:rPr lang="en-US" b="0" dirty="0">
                <a:effectLst/>
              </a:rPr>
              <a:t>In long conversations and prompts, it will forget context (especially when copying large code segments back and forth)</a:t>
            </a:r>
          </a:p>
          <a:p>
            <a:r>
              <a:rPr lang="en-US" dirty="0"/>
              <a:t>ChatGPT 5.2 has a context window of roughly 400.000 tokens (1 token ~ 4 characters)</a:t>
            </a:r>
          </a:p>
          <a:p>
            <a:r>
              <a:rPr lang="en-US" b="0" dirty="0">
                <a:effectLst/>
              </a:rPr>
              <a:t>However the context window includes:</a:t>
            </a:r>
          </a:p>
          <a:p>
            <a:pPr lvl="1"/>
            <a:r>
              <a:rPr lang="en-US" b="0" dirty="0">
                <a:effectLst/>
              </a:rPr>
              <a:t>User input</a:t>
            </a:r>
          </a:p>
          <a:p>
            <a:pPr lvl="1"/>
            <a:r>
              <a:rPr lang="en-US" b="0" dirty="0">
                <a:effectLst/>
              </a:rPr>
              <a:t>Answer t</a:t>
            </a:r>
            <a:r>
              <a:rPr lang="en-US" dirty="0"/>
              <a:t>o user</a:t>
            </a:r>
          </a:p>
          <a:p>
            <a:pPr lvl="1"/>
            <a:r>
              <a:rPr lang="en-US" dirty="0"/>
              <a:t>Reasoning (internal memory)</a:t>
            </a:r>
          </a:p>
          <a:p>
            <a:pPr lvl="1"/>
            <a:r>
              <a:rPr lang="en-US" b="0" dirty="0">
                <a:effectLst/>
              </a:rPr>
              <a:t>Results from tools (function such as we</a:t>
            </a:r>
            <a:r>
              <a:rPr lang="en-US" dirty="0"/>
              <a:t>b searches)</a:t>
            </a:r>
          </a:p>
          <a:p>
            <a:pPr lvl="1"/>
            <a:r>
              <a:rPr lang="en-US" b="0" dirty="0">
                <a:effectLst/>
              </a:rPr>
              <a:t>Memory of previous prompts and answers</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12</a:t>
            </a:fld>
            <a:endParaRPr lang="da-DK" dirty="0"/>
          </a:p>
        </p:txBody>
      </p:sp>
      <p:pic>
        <p:nvPicPr>
          <p:cNvPr id="21" name="Billede 20">
            <a:extLst>
              <a:ext uri="{FF2B5EF4-FFF2-40B4-BE49-F238E27FC236}">
                <a16:creationId xmlns:a16="http://schemas.microsoft.com/office/drawing/2014/main" id="{FDE0BD89-F52D-6B5D-F0A5-83CFC3A34EB1}"/>
              </a:ext>
            </a:extLst>
          </p:cNvPr>
          <p:cNvPicPr>
            <a:picLocks noChangeAspect="1"/>
          </p:cNvPicPr>
          <p:nvPr/>
        </p:nvPicPr>
        <p:blipFill>
          <a:blip r:embed="rId3"/>
          <a:stretch>
            <a:fillRect/>
          </a:stretch>
        </p:blipFill>
        <p:spPr>
          <a:xfrm>
            <a:off x="6095999" y="1640543"/>
            <a:ext cx="5343692" cy="2917113"/>
          </a:xfrm>
          <a:prstGeom prst="rect">
            <a:avLst/>
          </a:prstGeom>
        </p:spPr>
      </p:pic>
    </p:spTree>
    <p:extLst>
      <p:ext uri="{BB962C8B-B14F-4D97-AF65-F5344CB8AC3E}">
        <p14:creationId xmlns:p14="http://schemas.microsoft.com/office/powerpoint/2010/main" val="308956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5 – Managing memory and context</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524477"/>
            <a:ext cx="4999421" cy="4729178"/>
          </a:xfrm>
        </p:spPr>
        <p:txBody>
          <a:bodyPr/>
          <a:lstStyle/>
          <a:p>
            <a:r>
              <a:rPr lang="en-US" b="0" dirty="0">
                <a:effectLst/>
              </a:rPr>
              <a:t>New chats will have the full context in memory</a:t>
            </a:r>
          </a:p>
          <a:p>
            <a:r>
              <a:rPr lang="en-US" dirty="0"/>
              <a:t>Longer chats will truncate or summarize</a:t>
            </a:r>
          </a:p>
          <a:p>
            <a:r>
              <a:rPr lang="en-US" dirty="0"/>
              <a:t>Start a new chat when its incoherent or slow</a:t>
            </a:r>
          </a:p>
          <a:p>
            <a:r>
              <a:rPr lang="en-US" dirty="0"/>
              <a:t>Maintain a short “working spec” message (goals, constraints, definitions, methods, considerations)</a:t>
            </a:r>
          </a:p>
          <a:p>
            <a:pPr lvl="1"/>
            <a:r>
              <a:rPr lang="en-US" dirty="0"/>
              <a:t>Give this as a starting point to new chats</a:t>
            </a:r>
          </a:p>
          <a:p>
            <a:pPr lvl="1"/>
            <a:r>
              <a:rPr lang="en-US" dirty="0"/>
              <a:t>Ask ChatGPT to update the file</a:t>
            </a:r>
          </a:p>
          <a:p>
            <a:pPr lvl="1"/>
            <a:r>
              <a:rPr lang="en-US" dirty="0"/>
              <a:t>Ask ChatGPT to summarize the important points of the current chat, to transfer knowledge efficiently</a:t>
            </a:r>
          </a:p>
          <a:p>
            <a:r>
              <a:rPr lang="en-US" dirty="0"/>
              <a:t>Store related chats as a “Project”</a:t>
            </a:r>
          </a:p>
          <a:p>
            <a:pPr lvl="1"/>
            <a:r>
              <a:rPr lang="en-US" dirty="0"/>
              <a:t>Enables context retrieval (to some extent)</a:t>
            </a:r>
          </a:p>
          <a:p>
            <a:pPr lvl="1"/>
            <a:r>
              <a:rPr lang="en-US" dirty="0"/>
              <a:t>Limits crosstalk between chats</a:t>
            </a:r>
          </a:p>
          <a:p>
            <a:pPr marL="0" indent="0">
              <a:buNone/>
            </a:pPr>
            <a:endParaRPr lang="en-US" dirty="0"/>
          </a:p>
          <a:p>
            <a:endParaRPr lang="en-US" b="0" dirty="0">
              <a:effectLst/>
            </a:endParaRP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13</a:t>
            </a:fld>
            <a:endParaRPr lang="da-DK" dirty="0"/>
          </a:p>
        </p:txBody>
      </p:sp>
      <p:pic>
        <p:nvPicPr>
          <p:cNvPr id="5" name="Billede 4" descr="Et billede, der indeholder tekst, dokument, brev, kvittering&#10;&#10;Indhold genereret af kunstig intelligens kan være forkert.">
            <a:extLst>
              <a:ext uri="{FF2B5EF4-FFF2-40B4-BE49-F238E27FC236}">
                <a16:creationId xmlns:a16="http://schemas.microsoft.com/office/drawing/2014/main" id="{69B5C3EF-7E17-29F7-CC01-F90E9104AC9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856228" y="1524476"/>
            <a:ext cx="912267" cy="4916108"/>
          </a:xfrm>
          <a:prstGeom prst="rect">
            <a:avLst/>
          </a:prstGeom>
        </p:spPr>
      </p:pic>
      <p:pic>
        <p:nvPicPr>
          <p:cNvPr id="6" name="Billede 5" descr="Et billede, der indeholder tekst, brev, kvittering, skærmbillede&#10;&#10;Indhold genereret af kunstig intelligens kan være forkert.">
            <a:extLst>
              <a:ext uri="{FF2B5EF4-FFF2-40B4-BE49-F238E27FC236}">
                <a16:creationId xmlns:a16="http://schemas.microsoft.com/office/drawing/2014/main" id="{EE605F1D-C32F-99F6-BF6B-6650ED4BB6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94932" y="1524476"/>
            <a:ext cx="1188387" cy="4916108"/>
          </a:xfrm>
          <a:prstGeom prst="rect">
            <a:avLst/>
          </a:prstGeom>
        </p:spPr>
      </p:pic>
      <p:pic>
        <p:nvPicPr>
          <p:cNvPr id="8" name="Billede 7" descr="Et billede, der indeholder tekst, brev, kvittering, dokument&#10;&#10;Indhold genereret af kunstig intelligens kan være forkert.">
            <a:extLst>
              <a:ext uri="{FF2B5EF4-FFF2-40B4-BE49-F238E27FC236}">
                <a16:creationId xmlns:a16="http://schemas.microsoft.com/office/drawing/2014/main" id="{543F1690-5B4B-F37A-5CD7-DEC8B06E0EF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008689" y="1524476"/>
            <a:ext cx="973155" cy="4916108"/>
          </a:xfrm>
          <a:prstGeom prst="rect">
            <a:avLst/>
          </a:prstGeom>
        </p:spPr>
      </p:pic>
      <p:pic>
        <p:nvPicPr>
          <p:cNvPr id="10" name="Billede 9" descr="Et billede, der indeholder tekst, brev, papir, kvittering&#10;&#10;Indhold genereret af kunstig intelligens kan være forkert.">
            <a:extLst>
              <a:ext uri="{FF2B5EF4-FFF2-40B4-BE49-F238E27FC236}">
                <a16:creationId xmlns:a16="http://schemas.microsoft.com/office/drawing/2014/main" id="{B1319C4B-D723-B42C-97A7-C8CE66B9444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007214" y="1524476"/>
            <a:ext cx="968590" cy="4918351"/>
          </a:xfrm>
          <a:prstGeom prst="rect">
            <a:avLst/>
          </a:prstGeom>
        </p:spPr>
      </p:pic>
      <p:pic>
        <p:nvPicPr>
          <p:cNvPr id="12" name="Billede 11">
            <a:extLst>
              <a:ext uri="{FF2B5EF4-FFF2-40B4-BE49-F238E27FC236}">
                <a16:creationId xmlns:a16="http://schemas.microsoft.com/office/drawing/2014/main" id="{C066E834-EA52-F150-71B9-19536E2AA93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005313" y="1524476"/>
            <a:ext cx="299538" cy="4950547"/>
          </a:xfrm>
          <a:prstGeom prst="rect">
            <a:avLst/>
          </a:prstGeom>
        </p:spPr>
      </p:pic>
      <p:sp>
        <p:nvSpPr>
          <p:cNvPr id="14" name="Højre klammeparentes 13">
            <a:extLst>
              <a:ext uri="{FF2B5EF4-FFF2-40B4-BE49-F238E27FC236}">
                <a16:creationId xmlns:a16="http://schemas.microsoft.com/office/drawing/2014/main" id="{79C5080A-0DBE-50AD-FA0E-CA0A42CC8169}"/>
              </a:ext>
            </a:extLst>
          </p:cNvPr>
          <p:cNvSpPr/>
          <p:nvPr/>
        </p:nvSpPr>
        <p:spPr>
          <a:xfrm>
            <a:off x="10338141" y="1524476"/>
            <a:ext cx="269766" cy="4458909"/>
          </a:xfrm>
          <a:prstGeom prst="rightBrace">
            <a:avLst/>
          </a:prstGeom>
          <a:ln w="25400" cap="r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20" name="Tekstfelt 19">
            <a:extLst>
              <a:ext uri="{FF2B5EF4-FFF2-40B4-BE49-F238E27FC236}">
                <a16:creationId xmlns:a16="http://schemas.microsoft.com/office/drawing/2014/main" id="{6DD0C68C-30E3-6B99-5D44-76F1C76DFD9A}"/>
              </a:ext>
            </a:extLst>
          </p:cNvPr>
          <p:cNvSpPr txBox="1"/>
          <p:nvPr/>
        </p:nvSpPr>
        <p:spPr>
          <a:xfrm>
            <a:off x="10324939" y="5983385"/>
            <a:ext cx="914400" cy="914400"/>
          </a:xfrm>
          <a:prstGeom prst="rect">
            <a:avLst/>
          </a:prstGeom>
          <a:noFill/>
        </p:spPr>
        <p:txBody>
          <a:bodyPr wrap="none" lIns="162000" tIns="162000" rIns="162000" bIns="162000" rtlCol="0">
            <a:noAutofit/>
          </a:bodyPr>
          <a:lstStyle/>
          <a:p>
            <a:pPr algn="l"/>
            <a:r>
              <a:rPr lang="da-DK" sz="1600" spc="-10" baseline="0" dirty="0">
                <a:solidFill>
                  <a:schemeClr val="accent1"/>
                </a:solidFill>
              </a:rPr>
              <a:t>In </a:t>
            </a:r>
            <a:r>
              <a:rPr lang="da-DK" sz="1600" spc="-10" baseline="0" dirty="0" err="1">
                <a:solidFill>
                  <a:schemeClr val="accent1"/>
                </a:solidFill>
              </a:rPr>
              <a:t>memory</a:t>
            </a:r>
            <a:endParaRPr lang="da-DK" sz="1600" spc="-10" baseline="0" dirty="0">
              <a:solidFill>
                <a:schemeClr val="accent1"/>
              </a:solidFill>
            </a:endParaRPr>
          </a:p>
        </p:txBody>
      </p:sp>
      <p:sp>
        <p:nvSpPr>
          <p:cNvPr id="21" name="Tekstfelt 20">
            <a:extLst>
              <a:ext uri="{FF2B5EF4-FFF2-40B4-BE49-F238E27FC236}">
                <a16:creationId xmlns:a16="http://schemas.microsoft.com/office/drawing/2014/main" id="{8D63A090-021E-9ABB-9C5C-1E871C2F99AE}"/>
              </a:ext>
            </a:extLst>
          </p:cNvPr>
          <p:cNvSpPr txBox="1"/>
          <p:nvPr/>
        </p:nvSpPr>
        <p:spPr>
          <a:xfrm>
            <a:off x="10680056" y="3389912"/>
            <a:ext cx="1455726" cy="914400"/>
          </a:xfrm>
          <a:prstGeom prst="rect">
            <a:avLst/>
          </a:prstGeom>
          <a:noFill/>
        </p:spPr>
        <p:txBody>
          <a:bodyPr wrap="square" lIns="162000" tIns="162000" rIns="162000" bIns="162000" rtlCol="0">
            <a:noAutofit/>
          </a:bodyPr>
          <a:lstStyle/>
          <a:p>
            <a:pPr algn="l"/>
            <a:r>
              <a:rPr lang="da-DK" sz="1600" spc="-10" baseline="0" dirty="0" err="1">
                <a:solidFill>
                  <a:schemeClr val="accent1"/>
                </a:solidFill>
              </a:rPr>
              <a:t>Summarized</a:t>
            </a:r>
            <a:r>
              <a:rPr lang="da-DK" sz="1600" spc="-10" dirty="0">
                <a:solidFill>
                  <a:schemeClr val="accent1"/>
                </a:solidFill>
              </a:rPr>
              <a:t> or </a:t>
            </a:r>
            <a:r>
              <a:rPr lang="da-DK" sz="1600" spc="-10" dirty="0" err="1">
                <a:solidFill>
                  <a:schemeClr val="accent1"/>
                </a:solidFill>
              </a:rPr>
              <a:t>forgotten</a:t>
            </a:r>
            <a:endParaRPr lang="da-DK" sz="1600" spc="-10" baseline="0" dirty="0">
              <a:solidFill>
                <a:schemeClr val="accent1"/>
              </a:solidFill>
            </a:endParaRPr>
          </a:p>
        </p:txBody>
      </p:sp>
      <p:sp>
        <p:nvSpPr>
          <p:cNvPr id="22" name="Højre klammeparentes 21">
            <a:extLst>
              <a:ext uri="{FF2B5EF4-FFF2-40B4-BE49-F238E27FC236}">
                <a16:creationId xmlns:a16="http://schemas.microsoft.com/office/drawing/2014/main" id="{91D8AFDE-F136-02C3-34F3-1F99EE7451C8}"/>
              </a:ext>
            </a:extLst>
          </p:cNvPr>
          <p:cNvSpPr/>
          <p:nvPr/>
        </p:nvSpPr>
        <p:spPr>
          <a:xfrm>
            <a:off x="10324939" y="6064469"/>
            <a:ext cx="126125" cy="376116"/>
          </a:xfrm>
          <a:prstGeom prst="rightBrace">
            <a:avLst/>
          </a:prstGeom>
          <a:ln w="25400" cap="r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Tree>
    <p:extLst>
      <p:ext uri="{BB962C8B-B14F-4D97-AF65-F5344CB8AC3E}">
        <p14:creationId xmlns:p14="http://schemas.microsoft.com/office/powerpoint/2010/main" val="91515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5 – Managing memory and context</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524477"/>
            <a:ext cx="4999421" cy="3247220"/>
          </a:xfrm>
        </p:spPr>
        <p:txBody>
          <a:bodyPr/>
          <a:lstStyle/>
          <a:p>
            <a:r>
              <a:rPr lang="en-US" dirty="0"/>
              <a:t>Use the pencil to edit chats!</a:t>
            </a:r>
            <a:endParaRPr lang="en-US" b="0" dirty="0">
              <a:effectLst/>
            </a:endParaRPr>
          </a:p>
          <a:p>
            <a:pPr marL="0" indent="0">
              <a:buNone/>
            </a:pPr>
            <a:r>
              <a:rPr lang="en-US" b="0" dirty="0">
                <a:effectLst/>
              </a:rPr>
              <a:t>If you work with large projects, consider to:</a:t>
            </a:r>
          </a:p>
          <a:p>
            <a:r>
              <a:rPr lang="en-US" b="0" dirty="0">
                <a:effectLst/>
              </a:rPr>
              <a:t>Break your project into smaller working pieces</a:t>
            </a:r>
          </a:p>
          <a:p>
            <a:pPr lvl="1"/>
            <a:r>
              <a:rPr lang="en-US" dirty="0"/>
              <a:t>You can load functions from other files (that’s what packages are!)</a:t>
            </a:r>
            <a:endParaRPr lang="en-US" b="0" dirty="0">
              <a:effectLst/>
            </a:endParaRPr>
          </a:p>
          <a:p>
            <a:pPr lvl="1"/>
            <a:r>
              <a:rPr lang="en-US" dirty="0"/>
              <a:t>Enables you to limit the chat context</a:t>
            </a:r>
          </a:p>
          <a:p>
            <a:pPr lvl="1"/>
            <a:r>
              <a:rPr lang="en-US" dirty="0"/>
              <a:t>Makes it easier to extend the code</a:t>
            </a:r>
          </a:p>
          <a:p>
            <a:pPr lvl="1"/>
            <a:r>
              <a:rPr lang="en-US" dirty="0"/>
              <a:t>Makes it easier to debug</a:t>
            </a:r>
          </a:p>
          <a:p>
            <a:pPr marL="0" indent="0">
              <a:buNone/>
            </a:pPr>
            <a:r>
              <a:rPr lang="en-US" dirty="0"/>
              <a:t>Smaller projects are less sensitive to structuring and can live in one file</a:t>
            </a:r>
          </a:p>
          <a:p>
            <a:endParaRPr lang="en-US" b="0" dirty="0">
              <a:effectLst/>
            </a:endParaRP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14</a:t>
            </a:fld>
            <a:endParaRPr lang="da-DK" dirty="0"/>
          </a:p>
        </p:txBody>
      </p:sp>
      <p:sp>
        <p:nvSpPr>
          <p:cNvPr id="9" name="Tekstfelt 8">
            <a:extLst>
              <a:ext uri="{FF2B5EF4-FFF2-40B4-BE49-F238E27FC236}">
                <a16:creationId xmlns:a16="http://schemas.microsoft.com/office/drawing/2014/main" id="{204818EE-63F4-C33F-D32B-49D30F48FA00}"/>
              </a:ext>
            </a:extLst>
          </p:cNvPr>
          <p:cNvSpPr txBox="1"/>
          <p:nvPr/>
        </p:nvSpPr>
        <p:spPr>
          <a:xfrm>
            <a:off x="7567448" y="1524477"/>
            <a:ext cx="798786" cy="406400"/>
          </a:xfrm>
          <a:prstGeom prst="rect">
            <a:avLst/>
          </a:prstGeom>
          <a:noFill/>
        </p:spPr>
        <p:txBody>
          <a:bodyPr wrap="square" lIns="162000" tIns="162000" rIns="162000" bIns="162000" rtlCol="0">
            <a:noAutofit/>
          </a:bodyPr>
          <a:lstStyle/>
          <a:p>
            <a:pPr algn="l"/>
            <a:endParaRPr lang="da-DK" sz="1600" spc="-10" baseline="0" dirty="0" err="1">
              <a:solidFill>
                <a:schemeClr val="accent1"/>
              </a:solidFill>
            </a:endParaRPr>
          </a:p>
        </p:txBody>
      </p:sp>
      <p:graphicFrame>
        <p:nvGraphicFramePr>
          <p:cNvPr id="18" name="Diagram 17">
            <a:extLst>
              <a:ext uri="{FF2B5EF4-FFF2-40B4-BE49-F238E27FC236}">
                <a16:creationId xmlns:a16="http://schemas.microsoft.com/office/drawing/2014/main" id="{BAC56F4E-941A-83E2-D8FC-0D7521D40CF5}"/>
              </a:ext>
            </a:extLst>
          </p:cNvPr>
          <p:cNvGraphicFramePr/>
          <p:nvPr>
            <p:extLst>
              <p:ext uri="{D42A27DB-BD31-4B8C-83A1-F6EECF244321}">
                <p14:modId xmlns:p14="http://schemas.microsoft.com/office/powerpoint/2010/main" val="1066331405"/>
              </p:ext>
            </p:extLst>
          </p:nvPr>
        </p:nvGraphicFramePr>
        <p:xfrm>
          <a:off x="5948855" y="2615054"/>
          <a:ext cx="5836744" cy="4242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Billede 26" descr="Et billede, der indeholder tekst, skærmbillede, Font/skrifttype&#10;&#10;Indhold genereret af kunstig intelligens kan være forkert.">
            <a:extLst>
              <a:ext uri="{FF2B5EF4-FFF2-40B4-BE49-F238E27FC236}">
                <a16:creationId xmlns:a16="http://schemas.microsoft.com/office/drawing/2014/main" id="{CE1FCEF3-59F9-34BC-BED2-EFA28DAED9D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567447" y="256976"/>
            <a:ext cx="4273591" cy="2711972"/>
          </a:xfrm>
          <a:prstGeom prst="rect">
            <a:avLst/>
          </a:prstGeom>
        </p:spPr>
      </p:pic>
      <p:sp>
        <p:nvSpPr>
          <p:cNvPr id="28" name="Ellipse 27">
            <a:extLst>
              <a:ext uri="{FF2B5EF4-FFF2-40B4-BE49-F238E27FC236}">
                <a16:creationId xmlns:a16="http://schemas.microsoft.com/office/drawing/2014/main" id="{12F9B071-83A7-FABD-4B46-981EA01765E4}"/>
              </a:ext>
            </a:extLst>
          </p:cNvPr>
          <p:cNvSpPr/>
          <p:nvPr/>
        </p:nvSpPr>
        <p:spPr>
          <a:xfrm>
            <a:off x="11451539" y="599709"/>
            <a:ext cx="389499" cy="367243"/>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62000" tIns="162000" rIns="162000" bIns="162000" rtlCol="0" anchor="t">
            <a:noAutofit/>
          </a:bodyPr>
          <a:lstStyle/>
          <a:p>
            <a:pPr algn="l"/>
            <a:endParaRPr lang="da-DK" sz="1600" spc="-10" baseline="0" dirty="0" err="1">
              <a:solidFill>
                <a:schemeClr val="accent1"/>
              </a:solidFill>
            </a:endParaRPr>
          </a:p>
        </p:txBody>
      </p:sp>
    </p:spTree>
    <p:extLst>
      <p:ext uri="{BB962C8B-B14F-4D97-AF65-F5344CB8AC3E}">
        <p14:creationId xmlns:p14="http://schemas.microsoft.com/office/powerpoint/2010/main" val="312177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6 – Optimizing and improving code</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524477"/>
            <a:ext cx="5283201" cy="4718668"/>
          </a:xfrm>
        </p:spPr>
        <p:txBody>
          <a:bodyPr/>
          <a:lstStyle/>
          <a:p>
            <a:pPr marL="0" indent="0">
              <a:buNone/>
            </a:pPr>
            <a:r>
              <a:rPr lang="en-US" b="0" dirty="0">
                <a:effectLst/>
              </a:rPr>
              <a:t>Any good project starts with a clear objective and plan</a:t>
            </a:r>
          </a:p>
          <a:p>
            <a:r>
              <a:rPr lang="en-US" dirty="0"/>
              <a:t>Invest time into brainstorming and planning!</a:t>
            </a:r>
          </a:p>
          <a:p>
            <a:pPr lvl="1"/>
            <a:r>
              <a:rPr lang="en-US" dirty="0"/>
              <a:t>Use ChatGPT to help you brainstorm</a:t>
            </a:r>
          </a:p>
          <a:p>
            <a:pPr lvl="1"/>
            <a:r>
              <a:rPr lang="en-US" dirty="0"/>
              <a:t>Make a clear step-by-step plan that you can follow</a:t>
            </a:r>
          </a:p>
          <a:p>
            <a:pPr lvl="1"/>
            <a:r>
              <a:rPr lang="en-US" dirty="0"/>
              <a:t>Investigate what tools you can use – maybe someone already did what you need or parts of it?</a:t>
            </a:r>
          </a:p>
          <a:p>
            <a:r>
              <a:rPr lang="en-US" dirty="0"/>
              <a:t>Keep versions of your code! </a:t>
            </a:r>
          </a:p>
          <a:p>
            <a:pPr lvl="1"/>
            <a:r>
              <a:rPr lang="en-US" dirty="0"/>
              <a:t>You never know when ChatGPT is going to break it!</a:t>
            </a:r>
          </a:p>
          <a:p>
            <a:pPr lvl="1"/>
            <a:r>
              <a:rPr lang="en-US" dirty="0"/>
              <a:t>Allows you to go back to a stable version if developments go haywire</a:t>
            </a:r>
          </a:p>
          <a:p>
            <a:r>
              <a:rPr lang="en-US" dirty="0"/>
              <a:t>Ask ChatGPT to help you improve your code:</a:t>
            </a:r>
          </a:p>
          <a:p>
            <a:pPr lvl="1"/>
            <a:r>
              <a:rPr lang="en-US" dirty="0"/>
              <a:t>How to shorten, optimize, or document it</a:t>
            </a:r>
          </a:p>
          <a:p>
            <a:pPr lvl="1"/>
            <a:r>
              <a:rPr lang="en-US" dirty="0"/>
              <a:t>Give suggestions for improvements</a:t>
            </a:r>
          </a:p>
          <a:p>
            <a:pPr lvl="1"/>
            <a:r>
              <a:rPr lang="en-US" dirty="0"/>
              <a:t>Help you refractor your code (split it into different files)</a:t>
            </a:r>
          </a:p>
          <a:p>
            <a:endParaRPr lang="en-US" dirty="0"/>
          </a:p>
          <a:p>
            <a:endParaRPr lang="en-US" dirty="0"/>
          </a:p>
          <a:p>
            <a:endParaRPr lang="en-US" b="0" dirty="0">
              <a:effectLst/>
            </a:endParaRP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15</a:t>
            </a:fld>
            <a:endParaRPr lang="da-DK" dirty="0"/>
          </a:p>
        </p:txBody>
      </p:sp>
      <p:sp>
        <p:nvSpPr>
          <p:cNvPr id="9" name="Tekstfelt 8">
            <a:extLst>
              <a:ext uri="{FF2B5EF4-FFF2-40B4-BE49-F238E27FC236}">
                <a16:creationId xmlns:a16="http://schemas.microsoft.com/office/drawing/2014/main" id="{204818EE-63F4-C33F-D32B-49D30F48FA00}"/>
              </a:ext>
            </a:extLst>
          </p:cNvPr>
          <p:cNvSpPr txBox="1"/>
          <p:nvPr/>
        </p:nvSpPr>
        <p:spPr>
          <a:xfrm>
            <a:off x="7567448" y="1524477"/>
            <a:ext cx="798786" cy="406400"/>
          </a:xfrm>
          <a:prstGeom prst="rect">
            <a:avLst/>
          </a:prstGeom>
          <a:noFill/>
        </p:spPr>
        <p:txBody>
          <a:bodyPr wrap="square" lIns="162000" tIns="162000" rIns="162000" bIns="162000" rtlCol="0">
            <a:noAutofit/>
          </a:bodyPr>
          <a:lstStyle/>
          <a:p>
            <a:pPr algn="l"/>
            <a:endParaRPr lang="da-DK" sz="1600" spc="-10" baseline="0" dirty="0" err="1">
              <a:solidFill>
                <a:schemeClr val="accent1"/>
              </a:solidFill>
            </a:endParaRPr>
          </a:p>
        </p:txBody>
      </p:sp>
      <p:pic>
        <p:nvPicPr>
          <p:cNvPr id="6" name="Billede 5">
            <a:extLst>
              <a:ext uri="{FF2B5EF4-FFF2-40B4-BE49-F238E27FC236}">
                <a16:creationId xmlns:a16="http://schemas.microsoft.com/office/drawing/2014/main" id="{7BC209C0-34AD-7D17-4E59-0D22EC7223A2}"/>
              </a:ext>
            </a:extLst>
          </p:cNvPr>
          <p:cNvPicPr>
            <a:picLocks noChangeAspect="1"/>
          </p:cNvPicPr>
          <p:nvPr/>
        </p:nvPicPr>
        <p:blipFill>
          <a:blip r:embed="rId3"/>
          <a:stretch>
            <a:fillRect/>
          </a:stretch>
        </p:blipFill>
        <p:spPr>
          <a:xfrm>
            <a:off x="6499606" y="1534988"/>
            <a:ext cx="5208918" cy="2843540"/>
          </a:xfrm>
          <a:prstGeom prst="rect">
            <a:avLst/>
          </a:prstGeom>
        </p:spPr>
      </p:pic>
      <p:sp>
        <p:nvSpPr>
          <p:cNvPr id="7" name="Tekstfelt 6">
            <a:extLst>
              <a:ext uri="{FF2B5EF4-FFF2-40B4-BE49-F238E27FC236}">
                <a16:creationId xmlns:a16="http://schemas.microsoft.com/office/drawing/2014/main" id="{1B6A8406-10F2-B9F5-EBE0-320792A364D7}"/>
              </a:ext>
            </a:extLst>
          </p:cNvPr>
          <p:cNvSpPr txBox="1"/>
          <p:nvPr/>
        </p:nvSpPr>
        <p:spPr>
          <a:xfrm>
            <a:off x="6705600" y="4666593"/>
            <a:ext cx="3888828" cy="914400"/>
          </a:xfrm>
          <a:prstGeom prst="rect">
            <a:avLst/>
          </a:prstGeom>
          <a:noFill/>
        </p:spPr>
        <p:txBody>
          <a:bodyPr wrap="square" lIns="162000" tIns="162000" rIns="162000" bIns="162000" rtlCol="0">
            <a:noAutofit/>
          </a:bodyPr>
          <a:lstStyle/>
          <a:p>
            <a:pPr algn="l"/>
            <a:r>
              <a:rPr lang="en-US" sz="1600" b="1" spc="-10" baseline="0" dirty="0"/>
              <a:t>Prompt:</a:t>
            </a:r>
          </a:p>
          <a:p>
            <a:pPr algn="l"/>
            <a:r>
              <a:rPr lang="en-US" sz="1600" spc="-10" dirty="0"/>
              <a:t>Give me 5 suggestions for new features that I can implement in the code below</a:t>
            </a:r>
            <a:endParaRPr lang="en-US" sz="1600" spc="-10" baseline="0" dirty="0"/>
          </a:p>
        </p:txBody>
      </p:sp>
    </p:spTree>
    <p:extLst>
      <p:ext uri="{BB962C8B-B14F-4D97-AF65-F5344CB8AC3E}">
        <p14:creationId xmlns:p14="http://schemas.microsoft.com/office/powerpoint/2010/main" val="2109617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Final comments</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524477"/>
            <a:ext cx="5545960" cy="4718668"/>
          </a:xfrm>
        </p:spPr>
        <p:txBody>
          <a:bodyPr/>
          <a:lstStyle/>
          <a:p>
            <a:pPr marL="0" indent="0">
              <a:buNone/>
            </a:pPr>
            <a:r>
              <a:rPr lang="en-US" dirty="0"/>
              <a:t>Python is a versatile language that can perform many tasks!</a:t>
            </a:r>
          </a:p>
          <a:p>
            <a:r>
              <a:rPr lang="en-US" dirty="0"/>
              <a:t>Numerical and categorical data treatment and pipelines</a:t>
            </a:r>
          </a:p>
          <a:p>
            <a:r>
              <a:rPr lang="en-US" dirty="0"/>
              <a:t>Plotting an visualization</a:t>
            </a:r>
          </a:p>
          <a:p>
            <a:r>
              <a:rPr lang="en-US" dirty="0"/>
              <a:t>Image and video treatment</a:t>
            </a:r>
          </a:p>
          <a:p>
            <a:r>
              <a:rPr lang="en-US" dirty="0"/>
              <a:t>Build graphical user interfaces</a:t>
            </a:r>
          </a:p>
          <a:p>
            <a:r>
              <a:rPr lang="en-US" dirty="0"/>
              <a:t>Perform tasks involving machine learning and AI e.g. LLM communication</a:t>
            </a:r>
          </a:p>
          <a:p>
            <a:r>
              <a:rPr lang="en-US" dirty="0"/>
              <a:t>Do web scraping and knowledge gathering</a:t>
            </a:r>
          </a:p>
          <a:p>
            <a:r>
              <a:rPr lang="en-US" dirty="0"/>
              <a:t>Interact via APIs e.g. for </a:t>
            </a:r>
          </a:p>
          <a:p>
            <a:pPr lvl="1"/>
            <a:r>
              <a:rPr lang="en-US" dirty="0"/>
              <a:t>Online databases</a:t>
            </a:r>
          </a:p>
          <a:p>
            <a:pPr lvl="1"/>
            <a:r>
              <a:rPr lang="en-US" dirty="0"/>
              <a:t>Instruments and hardware</a:t>
            </a:r>
          </a:p>
          <a:p>
            <a:r>
              <a:rPr lang="en-US" dirty="0"/>
              <a:t>Read serial and USB inputs</a:t>
            </a:r>
          </a:p>
          <a:p>
            <a:pPr marL="0" indent="0">
              <a:buNone/>
            </a:pPr>
            <a:r>
              <a:rPr lang="en-US" dirty="0"/>
              <a:t>There are many possibilities, so if you have an idea or a potential use-case, you can always ask us or ChatGPT!</a:t>
            </a:r>
          </a:p>
          <a:p>
            <a:endParaRPr lang="en-US" dirty="0"/>
          </a:p>
          <a:p>
            <a:endParaRPr lang="en-US" dirty="0"/>
          </a:p>
          <a:p>
            <a:endParaRPr lang="en-US" b="0" dirty="0">
              <a:effectLst/>
            </a:endParaRP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16</a:t>
            </a:fld>
            <a:endParaRPr lang="da-DK" dirty="0"/>
          </a:p>
        </p:txBody>
      </p:sp>
      <p:sp>
        <p:nvSpPr>
          <p:cNvPr id="9" name="Tekstfelt 8">
            <a:extLst>
              <a:ext uri="{FF2B5EF4-FFF2-40B4-BE49-F238E27FC236}">
                <a16:creationId xmlns:a16="http://schemas.microsoft.com/office/drawing/2014/main" id="{204818EE-63F4-C33F-D32B-49D30F48FA00}"/>
              </a:ext>
            </a:extLst>
          </p:cNvPr>
          <p:cNvSpPr txBox="1"/>
          <p:nvPr/>
        </p:nvSpPr>
        <p:spPr>
          <a:xfrm>
            <a:off x="7567448" y="1524477"/>
            <a:ext cx="798786" cy="406400"/>
          </a:xfrm>
          <a:prstGeom prst="rect">
            <a:avLst/>
          </a:prstGeom>
          <a:noFill/>
        </p:spPr>
        <p:txBody>
          <a:bodyPr wrap="square" lIns="162000" tIns="162000" rIns="162000" bIns="162000" rtlCol="0">
            <a:noAutofit/>
          </a:bodyPr>
          <a:lstStyle/>
          <a:p>
            <a:pPr algn="l"/>
            <a:endParaRPr lang="da-DK" sz="1600" spc="-10" baseline="0" dirty="0" err="1">
              <a:solidFill>
                <a:schemeClr val="accent1"/>
              </a:solidFill>
            </a:endParaRPr>
          </a:p>
        </p:txBody>
      </p:sp>
      <p:pic>
        <p:nvPicPr>
          <p:cNvPr id="5" name="Billede 4" descr="Et billede, der indeholder tekst, indendørs, skrivebord, mur&#10;&#10;Indhold genereret af kunstig intelligens kan være forkert.">
            <a:extLst>
              <a:ext uri="{FF2B5EF4-FFF2-40B4-BE49-F238E27FC236}">
                <a16:creationId xmlns:a16="http://schemas.microsoft.com/office/drawing/2014/main" id="{312E1FF4-5B06-2158-A42B-C8012834F96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292942" y="2968977"/>
            <a:ext cx="4335001" cy="2364546"/>
          </a:xfrm>
          <a:prstGeom prst="rect">
            <a:avLst/>
          </a:prstGeom>
        </p:spPr>
      </p:pic>
      <p:sp>
        <p:nvSpPr>
          <p:cNvPr id="8" name="Tekstfelt 7">
            <a:extLst>
              <a:ext uri="{FF2B5EF4-FFF2-40B4-BE49-F238E27FC236}">
                <a16:creationId xmlns:a16="http://schemas.microsoft.com/office/drawing/2014/main" id="{5218E0A1-2C77-5BC0-0D86-166F99855F92}"/>
              </a:ext>
            </a:extLst>
          </p:cNvPr>
          <p:cNvSpPr txBox="1"/>
          <p:nvPr/>
        </p:nvSpPr>
        <p:spPr>
          <a:xfrm>
            <a:off x="8146649" y="5333523"/>
            <a:ext cx="2627586" cy="914400"/>
          </a:xfrm>
          <a:prstGeom prst="rect">
            <a:avLst/>
          </a:prstGeom>
          <a:noFill/>
        </p:spPr>
        <p:txBody>
          <a:bodyPr wrap="square" lIns="162000" tIns="162000" rIns="162000" bIns="162000" rtlCol="0">
            <a:noAutofit/>
          </a:bodyPr>
          <a:lstStyle/>
          <a:p>
            <a:pPr algn="ctr"/>
            <a:r>
              <a:rPr lang="da-DK" sz="1600" spc="-10" baseline="0" dirty="0"/>
              <a:t>Time for </a:t>
            </a:r>
            <a:r>
              <a:rPr lang="da-DK" sz="1600" spc="-10" baseline="0" dirty="0" err="1"/>
              <a:t>some</a:t>
            </a:r>
            <a:r>
              <a:rPr lang="da-DK" sz="1600" spc="-10" baseline="0" dirty="0"/>
              <a:t> </a:t>
            </a:r>
            <a:r>
              <a:rPr lang="da-DK" sz="1600" spc="-10" baseline="0" dirty="0" err="1"/>
              <a:t>hands</a:t>
            </a:r>
            <a:r>
              <a:rPr lang="da-DK" sz="1600" spc="-10" dirty="0" err="1"/>
              <a:t>-on</a:t>
            </a:r>
            <a:r>
              <a:rPr lang="da-DK" sz="1600" spc="-10" dirty="0"/>
              <a:t> </a:t>
            </a:r>
            <a:r>
              <a:rPr lang="da-DK" sz="1600" spc="-10" dirty="0" err="1"/>
              <a:t>experience</a:t>
            </a:r>
            <a:r>
              <a:rPr lang="da-DK" sz="1600" spc="-10" dirty="0"/>
              <a:t>!</a:t>
            </a:r>
            <a:endParaRPr lang="da-DK" sz="1600" spc="-10" baseline="0" dirty="0"/>
          </a:p>
        </p:txBody>
      </p:sp>
      <p:sp>
        <p:nvSpPr>
          <p:cNvPr id="10" name="Tekstfelt 9">
            <a:extLst>
              <a:ext uri="{FF2B5EF4-FFF2-40B4-BE49-F238E27FC236}">
                <a16:creationId xmlns:a16="http://schemas.microsoft.com/office/drawing/2014/main" id="{12249CA2-5125-9246-B718-FB05FCF74787}"/>
              </a:ext>
            </a:extLst>
          </p:cNvPr>
          <p:cNvSpPr txBox="1"/>
          <p:nvPr/>
        </p:nvSpPr>
        <p:spPr>
          <a:xfrm>
            <a:off x="8576441" y="1535527"/>
            <a:ext cx="914400" cy="914400"/>
          </a:xfrm>
          <a:prstGeom prst="rect">
            <a:avLst/>
          </a:prstGeom>
          <a:noFill/>
        </p:spPr>
        <p:txBody>
          <a:bodyPr wrap="none" lIns="162000" tIns="162000" rIns="162000" bIns="162000" rtlCol="0">
            <a:noAutofit/>
          </a:bodyPr>
          <a:lstStyle/>
          <a:p>
            <a:pPr algn="l"/>
            <a:r>
              <a:rPr lang="da-DK" sz="2400" spc="-10" baseline="0" dirty="0" err="1">
                <a:solidFill>
                  <a:schemeClr val="accent1"/>
                </a:solidFill>
              </a:rPr>
              <a:t>Questions</a:t>
            </a:r>
            <a:r>
              <a:rPr lang="da-DK" sz="2400" spc="-10" baseline="0" dirty="0">
                <a:solidFill>
                  <a:schemeClr val="accent1"/>
                </a:solidFill>
              </a:rPr>
              <a:t>?</a:t>
            </a:r>
          </a:p>
        </p:txBody>
      </p:sp>
    </p:spTree>
    <p:extLst>
      <p:ext uri="{BB962C8B-B14F-4D97-AF65-F5344CB8AC3E}">
        <p14:creationId xmlns:p14="http://schemas.microsoft.com/office/powerpoint/2010/main" val="244043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1 - Generating code from scratch and using Canvas</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711409"/>
            <a:ext cx="4799725" cy="4542245"/>
          </a:xfrm>
        </p:spPr>
        <p:txBody>
          <a:bodyPr/>
          <a:lstStyle/>
          <a:p>
            <a:r>
              <a:rPr lang="en-US" b="0" dirty="0">
                <a:effectLst/>
              </a:rPr>
              <a:t>ChatGPT has a Canvas functionality.</a:t>
            </a:r>
          </a:p>
          <a:p>
            <a:pPr lvl="1"/>
            <a:r>
              <a:rPr lang="en-US" dirty="0"/>
              <a:t>Works as a virtual environment or sandbox, which is hosted by a server and which is deleted once you are done</a:t>
            </a:r>
            <a:r>
              <a:rPr lang="en-US" b="0" dirty="0">
                <a:effectLst/>
              </a:rPr>
              <a:t> </a:t>
            </a:r>
          </a:p>
          <a:p>
            <a:pPr lvl="1"/>
            <a:r>
              <a:rPr lang="en-US" b="0" dirty="0">
                <a:effectLst/>
              </a:rPr>
              <a:t>Allows you to write, correct, and execute a Python script that ChatGPT can also edit</a:t>
            </a:r>
          </a:p>
          <a:p>
            <a:pPr marL="0" indent="0">
              <a:buNone/>
            </a:pPr>
            <a:r>
              <a:rPr lang="en-US" b="1" dirty="0">
                <a:effectLst/>
              </a:rPr>
              <a:t>Prompt:</a:t>
            </a:r>
            <a:endParaRPr lang="en-US" b="0" dirty="0">
              <a:effectLst/>
            </a:endParaRPr>
          </a:p>
          <a:p>
            <a:pPr marL="0" indent="0">
              <a:buNone/>
            </a:pPr>
            <a:r>
              <a:rPr lang="en-US" b="0" dirty="0">
                <a:effectLst/>
              </a:rPr>
              <a:t>Write a Python script which I can execute via the canvas functionality, which greets me and tells me the time. You don’t have to consider </a:t>
            </a:r>
            <a:r>
              <a:rPr lang="en-US" b="0" dirty="0" err="1">
                <a:effectLst/>
              </a:rPr>
              <a:t>timezones</a:t>
            </a:r>
            <a:r>
              <a:rPr lang="en-US" b="0" dirty="0">
                <a:effectLst/>
              </a:rPr>
              <a:t>.</a:t>
            </a:r>
          </a:p>
          <a:p>
            <a:pPr lvl="1"/>
            <a:endParaRPr lang="en-US" b="0" dirty="0">
              <a:effectLst/>
            </a:endParaRP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2</a:t>
            </a:fld>
            <a:endParaRPr lang="da-DK" dirty="0"/>
          </a:p>
        </p:txBody>
      </p:sp>
      <p:pic>
        <p:nvPicPr>
          <p:cNvPr id="9" name="Billede 8">
            <a:extLst>
              <a:ext uri="{FF2B5EF4-FFF2-40B4-BE49-F238E27FC236}">
                <a16:creationId xmlns:a16="http://schemas.microsoft.com/office/drawing/2014/main" id="{86BE6205-0A19-CCC1-897A-EBA856E22BCB}"/>
              </a:ext>
            </a:extLst>
          </p:cNvPr>
          <p:cNvPicPr>
            <a:picLocks noChangeAspect="1"/>
          </p:cNvPicPr>
          <p:nvPr/>
        </p:nvPicPr>
        <p:blipFill>
          <a:blip r:embed="rId2"/>
          <a:stretch>
            <a:fillRect/>
          </a:stretch>
        </p:blipFill>
        <p:spPr>
          <a:xfrm>
            <a:off x="6579478" y="1592826"/>
            <a:ext cx="4682613" cy="3121742"/>
          </a:xfrm>
          <a:prstGeom prst="rect">
            <a:avLst/>
          </a:prstGeom>
        </p:spPr>
      </p:pic>
    </p:spTree>
    <p:extLst>
      <p:ext uri="{BB962C8B-B14F-4D97-AF65-F5344CB8AC3E}">
        <p14:creationId xmlns:p14="http://schemas.microsoft.com/office/powerpoint/2010/main" val="75188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2 - Generating code for local execution</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711409"/>
            <a:ext cx="4799725" cy="4542245"/>
          </a:xfrm>
        </p:spPr>
        <p:txBody>
          <a:bodyPr/>
          <a:lstStyle/>
          <a:p>
            <a:r>
              <a:rPr lang="en-US" b="0" dirty="0">
                <a:effectLst/>
              </a:rPr>
              <a:t>Canvas cannot load files (the terminal is not local), it cannot display or save plots or new files</a:t>
            </a:r>
          </a:p>
          <a:p>
            <a:r>
              <a:rPr lang="en-US" b="0" dirty="0">
                <a:effectLst/>
              </a:rPr>
              <a:t>Copy/paste code from ChatGPT to a Python interpreters e.g. Spyder or </a:t>
            </a:r>
            <a:r>
              <a:rPr lang="en-US" b="0" dirty="0" err="1">
                <a:effectLst/>
              </a:rPr>
              <a:t>Jupyter</a:t>
            </a:r>
            <a:endParaRPr lang="en-US" b="0" dirty="0">
              <a:effectLst/>
            </a:endParaRPr>
          </a:p>
          <a:p>
            <a:pPr marL="0" indent="0">
              <a:buNone/>
            </a:pPr>
            <a:r>
              <a:rPr lang="en-US" b="1" dirty="0">
                <a:effectLst/>
              </a:rPr>
              <a:t>Prompt</a:t>
            </a:r>
            <a:endParaRPr lang="en-US" b="0" dirty="0">
              <a:effectLst/>
            </a:endParaRPr>
          </a:p>
          <a:p>
            <a:pPr marL="0" indent="0">
              <a:buNone/>
            </a:pPr>
            <a:r>
              <a:rPr lang="en-US" b="0" dirty="0">
                <a:effectLst/>
              </a:rPr>
              <a:t>Write a Python script that I can execute in Spyder, which generates a dataset of 1000 random numbers, where the overall population follows a normal distribution. Fit the distribution with a normal function, and plot both the distribution histogram as a </a:t>
            </a:r>
            <a:r>
              <a:rPr lang="en-US" b="0" dirty="0" err="1">
                <a:effectLst/>
              </a:rPr>
              <a:t>barplot</a:t>
            </a:r>
            <a:r>
              <a:rPr lang="en-US" b="0" dirty="0">
                <a:effectLst/>
              </a:rPr>
              <a:t> and the fitted line along with its equation in the legend. </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3</a:t>
            </a:fld>
            <a:endParaRPr lang="da-DK" dirty="0"/>
          </a:p>
        </p:txBody>
      </p:sp>
      <p:pic>
        <p:nvPicPr>
          <p:cNvPr id="6" name="Billede 5" descr="Et billede, der indeholder tekst, skærmbillede, Kurve, diagram&#10;&#10;Indhold genereret af kunstig intelligens kan være forkert.">
            <a:extLst>
              <a:ext uri="{FF2B5EF4-FFF2-40B4-BE49-F238E27FC236}">
                <a16:creationId xmlns:a16="http://schemas.microsoft.com/office/drawing/2014/main" id="{9FF0068D-0F78-B0A3-AACA-585ACD602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273" y="1711409"/>
            <a:ext cx="5803326" cy="3716953"/>
          </a:xfrm>
          <a:prstGeom prst="rect">
            <a:avLst/>
          </a:prstGeom>
        </p:spPr>
      </p:pic>
    </p:spTree>
    <p:extLst>
      <p:ext uri="{BB962C8B-B14F-4D97-AF65-F5344CB8AC3E}">
        <p14:creationId xmlns:p14="http://schemas.microsoft.com/office/powerpoint/2010/main" val="214661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2 - Generating code for local execution</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711409"/>
            <a:ext cx="4799725" cy="4542245"/>
          </a:xfrm>
        </p:spPr>
        <p:txBody>
          <a:bodyPr/>
          <a:lstStyle/>
          <a:p>
            <a:r>
              <a:rPr lang="en-US" b="0" dirty="0">
                <a:effectLst/>
              </a:rPr>
              <a:t>You can still build on the code: </a:t>
            </a:r>
          </a:p>
          <a:p>
            <a:pPr lvl="1"/>
            <a:r>
              <a:rPr lang="en-US" b="0" dirty="0">
                <a:effectLst/>
              </a:rPr>
              <a:t>Via ChatGPT memory</a:t>
            </a:r>
          </a:p>
          <a:p>
            <a:pPr lvl="1"/>
            <a:r>
              <a:rPr lang="en-US" dirty="0"/>
              <a:t>C</a:t>
            </a:r>
            <a:r>
              <a:rPr lang="en-US" b="0" dirty="0">
                <a:effectLst/>
              </a:rPr>
              <a:t>opying the entire code into our prompt (make sure nothing is sensitive or GDPR related)</a:t>
            </a:r>
          </a:p>
          <a:p>
            <a:pPr marL="0" indent="0">
              <a:buNone/>
            </a:pPr>
            <a:r>
              <a:rPr lang="en-US" b="1" dirty="0">
                <a:effectLst/>
              </a:rPr>
              <a:t>Prompt</a:t>
            </a:r>
            <a:endParaRPr lang="en-US" b="0" dirty="0">
              <a:effectLst/>
            </a:endParaRPr>
          </a:p>
          <a:p>
            <a:pPr marL="0" indent="0">
              <a:buNone/>
            </a:pPr>
            <a:r>
              <a:rPr lang="en-US" b="0" dirty="0">
                <a:effectLst/>
              </a:rPr>
              <a:t>I want to produce 5 of these plots, but where we decrease the number of data points by a factor of 5 between plots. The plots should be displayed in a column within the same figure. I want the total number of datapoints to be a variable that users can adjust easily.</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4</a:t>
            </a:fld>
            <a:endParaRPr lang="da-DK" dirty="0"/>
          </a:p>
        </p:txBody>
      </p:sp>
      <p:pic>
        <p:nvPicPr>
          <p:cNvPr id="7" name="Billede 6" descr="Et billede, der indeholder tekst, skærmbillede, diagram, Parallel&#10;&#10;Indhold genereret af kunstig intelligens kan være forkert.">
            <a:extLst>
              <a:ext uri="{FF2B5EF4-FFF2-40B4-BE49-F238E27FC236}">
                <a16:creationId xmlns:a16="http://schemas.microsoft.com/office/drawing/2014/main" id="{7FE3F4DA-86C7-AFB5-5B28-F3D82586564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89058" y="1359863"/>
            <a:ext cx="4475374" cy="5241161"/>
          </a:xfrm>
          <a:prstGeom prst="rect">
            <a:avLst/>
          </a:prstGeom>
        </p:spPr>
      </p:pic>
    </p:spTree>
    <p:extLst>
      <p:ext uri="{BB962C8B-B14F-4D97-AF65-F5344CB8AC3E}">
        <p14:creationId xmlns:p14="http://schemas.microsoft.com/office/powerpoint/2010/main" val="1273161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3 - Explaining and documenting code</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711409"/>
            <a:ext cx="4799725" cy="4542245"/>
          </a:xfrm>
        </p:spPr>
        <p:txBody>
          <a:bodyPr/>
          <a:lstStyle/>
          <a:p>
            <a:r>
              <a:rPr lang="en-US" b="0" dirty="0">
                <a:effectLst/>
              </a:rPr>
              <a:t>ChatGPT can help you understand complex code</a:t>
            </a:r>
          </a:p>
          <a:p>
            <a:r>
              <a:rPr lang="en-US" b="0" dirty="0">
                <a:effectLst/>
              </a:rPr>
              <a:t>It can summarize the overall functionality</a:t>
            </a:r>
          </a:p>
          <a:p>
            <a:r>
              <a:rPr lang="en-US" dirty="0"/>
              <a:t>It can make inline comments to explain what a given code paragraph does</a:t>
            </a:r>
            <a:endParaRPr lang="en-US" b="0" dirty="0">
              <a:effectLst/>
            </a:endParaRPr>
          </a:p>
          <a:p>
            <a:r>
              <a:rPr lang="en-US" b="0" dirty="0">
                <a:effectLst/>
              </a:rPr>
              <a:t>Let's test it on the script called "Code for commenting.py".</a:t>
            </a:r>
          </a:p>
          <a:p>
            <a:pPr marL="0" indent="0">
              <a:buNone/>
            </a:pPr>
            <a:r>
              <a:rPr lang="en-US" b="1" dirty="0">
                <a:effectLst/>
              </a:rPr>
              <a:t>Prompt</a:t>
            </a:r>
            <a:endParaRPr lang="en-US" b="0" dirty="0">
              <a:effectLst/>
            </a:endParaRPr>
          </a:p>
          <a:p>
            <a:pPr marL="0" indent="0">
              <a:buNone/>
            </a:pPr>
            <a:r>
              <a:rPr lang="en-US" b="0" dirty="0">
                <a:effectLst/>
              </a:rPr>
              <a:t>Can you in plain words explain and summarize what this code does? Keep the answer short and concise without repetition.</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5</a:t>
            </a:fld>
            <a:endParaRPr lang="da-DK" dirty="0"/>
          </a:p>
        </p:txBody>
      </p:sp>
      <p:pic>
        <p:nvPicPr>
          <p:cNvPr id="6" name="Billede 5" descr="Et billede, der indeholder tekst, skærmbillede, software, Multimediesoftware&#10;&#10;Indhold genereret af kunstig intelligens kan være forkert.">
            <a:extLst>
              <a:ext uri="{FF2B5EF4-FFF2-40B4-BE49-F238E27FC236}">
                <a16:creationId xmlns:a16="http://schemas.microsoft.com/office/drawing/2014/main" id="{B20CAA76-0368-DE8A-BE2E-0D714585BE2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994265" y="1455174"/>
            <a:ext cx="4107284" cy="3771820"/>
          </a:xfrm>
          <a:prstGeom prst="rect">
            <a:avLst/>
          </a:prstGeom>
        </p:spPr>
      </p:pic>
    </p:spTree>
    <p:extLst>
      <p:ext uri="{BB962C8B-B14F-4D97-AF65-F5344CB8AC3E}">
        <p14:creationId xmlns:p14="http://schemas.microsoft.com/office/powerpoint/2010/main" val="220927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3 - Explaining and documenting code</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711409"/>
            <a:ext cx="4799725" cy="4542245"/>
          </a:xfrm>
        </p:spPr>
        <p:txBody>
          <a:bodyPr/>
          <a:lstStyle/>
          <a:p>
            <a:r>
              <a:rPr lang="en-US" b="0" dirty="0">
                <a:effectLst/>
              </a:rPr>
              <a:t>ChatGPT is very good at explaining code but it can also document code, so its easier for others to read!</a:t>
            </a:r>
          </a:p>
          <a:p>
            <a:r>
              <a:rPr lang="en-US" b="0" dirty="0">
                <a:effectLst/>
              </a:rPr>
              <a:t>Inline comments, docstrings for functions, and sectioning are crucial to make code easy to read!</a:t>
            </a:r>
          </a:p>
          <a:p>
            <a:r>
              <a:rPr lang="en-US" b="0" dirty="0">
                <a:effectLst/>
              </a:rPr>
              <a:t>The code we just looked at has been stripped of all inline comments, sectioning, and docstrings</a:t>
            </a:r>
          </a:p>
          <a:p>
            <a:r>
              <a:rPr lang="en-US" b="0" dirty="0">
                <a:effectLst/>
              </a:rPr>
              <a:t>We can ask ChatGPT to recreate these, giving us a clearer idea of what happens in different parts of the script.</a:t>
            </a:r>
          </a:p>
          <a:p>
            <a:pPr marL="0" indent="0">
              <a:buNone/>
            </a:pPr>
            <a:r>
              <a:rPr lang="en-US" b="1" dirty="0">
                <a:effectLst/>
              </a:rPr>
              <a:t>Prompt</a:t>
            </a:r>
            <a:endParaRPr lang="en-US" b="0" dirty="0">
              <a:effectLst/>
            </a:endParaRPr>
          </a:p>
          <a:p>
            <a:pPr marL="0" indent="0">
              <a:buNone/>
            </a:pPr>
            <a:r>
              <a:rPr lang="en-US" b="0" dirty="0">
                <a:effectLst/>
              </a:rPr>
              <a:t>I want you to add inline comments, sections, and function docstrings to this code, so its easier for readers to see what is happening when.</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6</a:t>
            </a:fld>
            <a:endParaRPr lang="da-DK" dirty="0"/>
          </a:p>
        </p:txBody>
      </p:sp>
      <p:pic>
        <p:nvPicPr>
          <p:cNvPr id="6" name="Billede 5" descr="Et billede, der indeholder tekst, skærmbillede, software, Multimediesoftware&#10;&#10;Indhold genereret af kunstig intelligens kan være forkert.">
            <a:extLst>
              <a:ext uri="{FF2B5EF4-FFF2-40B4-BE49-F238E27FC236}">
                <a16:creationId xmlns:a16="http://schemas.microsoft.com/office/drawing/2014/main" id="{B20CAA76-0368-DE8A-BE2E-0D714585BE2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994265" y="1455174"/>
            <a:ext cx="4107284" cy="3771820"/>
          </a:xfrm>
          <a:prstGeom prst="rect">
            <a:avLst/>
          </a:prstGeom>
        </p:spPr>
      </p:pic>
    </p:spTree>
    <p:extLst>
      <p:ext uri="{BB962C8B-B14F-4D97-AF65-F5344CB8AC3E}">
        <p14:creationId xmlns:p14="http://schemas.microsoft.com/office/powerpoint/2010/main" val="217895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4 - Loading and visualizing data</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711409"/>
            <a:ext cx="4799725" cy="4542245"/>
          </a:xfrm>
        </p:spPr>
        <p:txBody>
          <a:bodyPr/>
          <a:lstStyle/>
          <a:p>
            <a:r>
              <a:rPr lang="en-US" b="0" dirty="0">
                <a:effectLst/>
              </a:rPr>
              <a:t>ChatGPT always needs proper context and clear instructions</a:t>
            </a:r>
          </a:p>
          <a:p>
            <a:r>
              <a:rPr lang="en-US" dirty="0"/>
              <a:t>However, ChatGPT is a pleaser, so it will always generate something instead of asking follow-up questions</a:t>
            </a:r>
            <a:r>
              <a:rPr lang="en-US" b="0" dirty="0">
                <a:effectLst/>
              </a:rPr>
              <a:t> </a:t>
            </a:r>
          </a:p>
          <a:p>
            <a:r>
              <a:rPr lang="en-US" dirty="0"/>
              <a:t>Provided vague and broad tasks </a:t>
            </a:r>
            <a:r>
              <a:rPr lang="en-US" b="0" dirty="0">
                <a:effectLst/>
              </a:rPr>
              <a:t>it will generate extensive code to safeguard all kinds of scenarios</a:t>
            </a:r>
          </a:p>
          <a:p>
            <a:r>
              <a:rPr lang="en-US" dirty="0"/>
              <a:t>Results are never as intended… </a:t>
            </a:r>
            <a:endParaRPr lang="en-US" b="0" dirty="0">
              <a:effectLst/>
            </a:endParaRPr>
          </a:p>
          <a:p>
            <a:pPr marL="0" indent="0">
              <a:buNone/>
            </a:pPr>
            <a:r>
              <a:rPr lang="en-US" b="1" dirty="0">
                <a:effectLst/>
              </a:rPr>
              <a:t>Prompt</a:t>
            </a:r>
            <a:endParaRPr lang="en-US" b="0" dirty="0">
              <a:effectLst/>
            </a:endParaRPr>
          </a:p>
          <a:p>
            <a:pPr marL="0" indent="0">
              <a:buNone/>
            </a:pPr>
            <a:r>
              <a:rPr lang="en-US" b="0" dirty="0">
                <a:effectLst/>
              </a:rPr>
              <a:t>I have several data files from a campaign and I want to analyze these data files using Python. They are csv files, can your write a python script to load, plot and analyze them?</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7</a:t>
            </a:fld>
            <a:endParaRPr lang="da-DK" dirty="0"/>
          </a:p>
        </p:txBody>
      </p:sp>
      <p:pic>
        <p:nvPicPr>
          <p:cNvPr id="7" name="Billede 6">
            <a:extLst>
              <a:ext uri="{FF2B5EF4-FFF2-40B4-BE49-F238E27FC236}">
                <a16:creationId xmlns:a16="http://schemas.microsoft.com/office/drawing/2014/main" id="{24C70A74-C7D4-293C-29F1-0CC8CF50EA6D}"/>
              </a:ext>
            </a:extLst>
          </p:cNvPr>
          <p:cNvPicPr>
            <a:picLocks noChangeAspect="1"/>
          </p:cNvPicPr>
          <p:nvPr/>
        </p:nvPicPr>
        <p:blipFill>
          <a:blip r:embed="rId2"/>
          <a:stretch>
            <a:fillRect/>
          </a:stretch>
        </p:blipFill>
        <p:spPr>
          <a:xfrm>
            <a:off x="5771536" y="1548992"/>
            <a:ext cx="6168065" cy="3367137"/>
          </a:xfrm>
          <a:prstGeom prst="rect">
            <a:avLst/>
          </a:prstGeom>
        </p:spPr>
      </p:pic>
    </p:spTree>
    <p:extLst>
      <p:ext uri="{BB962C8B-B14F-4D97-AF65-F5344CB8AC3E}">
        <p14:creationId xmlns:p14="http://schemas.microsoft.com/office/powerpoint/2010/main" val="4153537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4 - Loading and visualizing data</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799" y="1502955"/>
            <a:ext cx="10756349" cy="4750700"/>
          </a:xfrm>
        </p:spPr>
        <p:txBody>
          <a:bodyPr/>
          <a:lstStyle/>
          <a:p>
            <a:r>
              <a:rPr lang="en-US" b="0" dirty="0">
                <a:effectLst/>
              </a:rPr>
              <a:t>A </a:t>
            </a:r>
            <a:r>
              <a:rPr lang="en-US" b="1" dirty="0">
                <a:effectLst/>
              </a:rPr>
              <a:t>good prompt for ChatGPT</a:t>
            </a:r>
            <a:r>
              <a:rPr lang="en-US" b="0" dirty="0">
                <a:effectLst/>
              </a:rPr>
              <a:t> will include a clear context, so that ChatGPT will know what to do and how we want it to do it. You can use context, role, rules, and task to give a more structured input and give ChatGPT a clearer idea of how to answer and behave</a:t>
            </a:r>
          </a:p>
          <a:p>
            <a:pPr marL="0" indent="0">
              <a:buNone/>
            </a:pPr>
            <a:r>
              <a:rPr lang="en-US" sz="1400" b="1" dirty="0">
                <a:effectLst/>
              </a:rPr>
              <a:t>Prompt</a:t>
            </a:r>
            <a:endParaRPr lang="en-US" sz="1400" b="0" dirty="0">
              <a:effectLst/>
            </a:endParaRPr>
          </a:p>
          <a:p>
            <a:pPr marL="0" indent="0">
              <a:buNone/>
            </a:pPr>
            <a:r>
              <a:rPr lang="en-US" sz="1400" b="1" dirty="0">
                <a:effectLst/>
              </a:rPr>
              <a:t>**Context:**</a:t>
            </a:r>
            <a:endParaRPr lang="en-US" sz="1400" b="0" dirty="0">
              <a:effectLst/>
            </a:endParaRPr>
          </a:p>
          <a:p>
            <a:pPr marL="0" indent="0">
              <a:buNone/>
            </a:pPr>
            <a:r>
              <a:rPr lang="en-US" sz="1400" b="0" dirty="0">
                <a:effectLst/>
              </a:rPr>
              <a:t>I want to use </a:t>
            </a:r>
            <a:r>
              <a:rPr lang="en-US" sz="1400" dirty="0"/>
              <a:t>Python</a:t>
            </a:r>
            <a:r>
              <a:rPr lang="en-US" sz="1400" b="0" dirty="0">
                <a:effectLst/>
              </a:rPr>
              <a:t> to load and treat data from a scientific measurement campaign where we used an optical particle sizer (OPS) from TSI to measure particle number and size. My data is in several .csv files from the OPS instrument. Each file contains 37 header lines with metadata, followed by a number of comma separated columns with the desired data. The first column is elapsed time in seconds followed by 17 size bins and some additional metadata columns.</a:t>
            </a:r>
          </a:p>
          <a:p>
            <a:pPr marL="0" indent="0">
              <a:buNone/>
            </a:pPr>
            <a:r>
              <a:rPr lang="en-US" sz="1400" b="1" dirty="0">
                <a:effectLst/>
              </a:rPr>
              <a:t>**Role:**</a:t>
            </a:r>
            <a:endParaRPr lang="en-US" sz="1400" b="0" dirty="0">
              <a:effectLst/>
            </a:endParaRPr>
          </a:p>
          <a:p>
            <a:pPr marL="0" indent="0">
              <a:buNone/>
            </a:pPr>
            <a:r>
              <a:rPr lang="en-US" sz="1400" b="0" dirty="0">
                <a:effectLst/>
              </a:rPr>
              <a:t>You are an expert Python programmer, who is instructing, explaining, and teaching me how to code and who helps me develop code.</a:t>
            </a:r>
            <a:endParaRPr lang="en-US" sz="1400" dirty="0"/>
          </a:p>
          <a:p>
            <a:pPr marL="0" indent="0">
              <a:buNone/>
            </a:pPr>
            <a:r>
              <a:rPr lang="en-US" sz="1400" b="1" dirty="0">
                <a:effectLst/>
              </a:rPr>
              <a:t>**Rules:**</a:t>
            </a:r>
            <a:endParaRPr lang="en-US" sz="1400" b="0" dirty="0">
              <a:effectLst/>
            </a:endParaRPr>
          </a:p>
          <a:p>
            <a:pPr marL="0" indent="0">
              <a:buNone/>
            </a:pPr>
            <a:r>
              <a:rPr lang="en-US" sz="1400" b="0" dirty="0">
                <a:effectLst/>
              </a:rPr>
              <a:t>You have to be concise and stick to the instructions instead of building an unnecessarily large script. You need to keep the code simple, easy to use, well-documented, and functioning. </a:t>
            </a:r>
          </a:p>
          <a:p>
            <a:pPr marL="0" indent="0">
              <a:buNone/>
            </a:pPr>
            <a:r>
              <a:rPr lang="en-US" sz="1400" b="1" dirty="0">
                <a:effectLst/>
              </a:rPr>
              <a:t>**Task:**</a:t>
            </a:r>
            <a:r>
              <a:rPr lang="en-US" sz="1400" b="0" dirty="0">
                <a:effectLst/>
              </a:rPr>
              <a:t> </a:t>
            </a:r>
          </a:p>
          <a:p>
            <a:pPr marL="0" indent="0">
              <a:buNone/>
            </a:pPr>
            <a:r>
              <a:rPr lang="en-US" sz="1400" b="0" dirty="0">
                <a:effectLst/>
              </a:rPr>
              <a:t>I need you to write and explain a simple Python script that I can execute in Spyder to load and visualize my data as a heatmap plot of time (x) vs particle size (y) colored by particle concentration (z).</a:t>
            </a: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8</a:t>
            </a:fld>
            <a:endParaRPr lang="da-DK" dirty="0"/>
          </a:p>
        </p:txBody>
      </p:sp>
    </p:spTree>
    <p:extLst>
      <p:ext uri="{BB962C8B-B14F-4D97-AF65-F5344CB8AC3E}">
        <p14:creationId xmlns:p14="http://schemas.microsoft.com/office/powerpoint/2010/main" val="294245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1EB35-06A2-74F0-2C2B-7613AC81BCA3}"/>
              </a:ext>
            </a:extLst>
          </p:cNvPr>
          <p:cNvSpPr>
            <a:spLocks noGrp="1"/>
          </p:cNvSpPr>
          <p:nvPr>
            <p:ph type="title"/>
          </p:nvPr>
        </p:nvSpPr>
        <p:spPr/>
        <p:txBody>
          <a:bodyPr/>
          <a:lstStyle/>
          <a:p>
            <a:r>
              <a:rPr lang="en-US" b="1" dirty="0">
                <a:effectLst/>
                <a:latin typeface="+mn-lt"/>
              </a:rPr>
              <a:t>Case 4 - Loading and visualizing data</a:t>
            </a:r>
            <a:endParaRPr lang="en-US" b="0" dirty="0">
              <a:effectLst/>
              <a:latin typeface="+mn-lt"/>
            </a:endParaRPr>
          </a:p>
        </p:txBody>
      </p:sp>
      <p:sp>
        <p:nvSpPr>
          <p:cNvPr id="3" name="Pladsholder til indhold 2">
            <a:extLst>
              <a:ext uri="{FF2B5EF4-FFF2-40B4-BE49-F238E27FC236}">
                <a16:creationId xmlns:a16="http://schemas.microsoft.com/office/drawing/2014/main" id="{1F8E92F9-AD19-8760-FEF8-4EC2DB64C13B}"/>
              </a:ext>
            </a:extLst>
          </p:cNvPr>
          <p:cNvSpPr>
            <a:spLocks noGrp="1"/>
          </p:cNvSpPr>
          <p:nvPr>
            <p:ph idx="1"/>
          </p:nvPr>
        </p:nvSpPr>
        <p:spPr>
          <a:xfrm>
            <a:off x="812800" y="1711409"/>
            <a:ext cx="4663662" cy="4542245"/>
          </a:xfrm>
        </p:spPr>
        <p:txBody>
          <a:bodyPr/>
          <a:lstStyle/>
          <a:p>
            <a:r>
              <a:rPr lang="en-US" b="0" dirty="0">
                <a:effectLst/>
              </a:rPr>
              <a:t>Remember to check and be critical!</a:t>
            </a:r>
          </a:p>
          <a:p>
            <a:pPr lvl="1"/>
            <a:r>
              <a:rPr lang="en-US" dirty="0"/>
              <a:t>Is the outcome as expected?</a:t>
            </a:r>
          </a:p>
          <a:p>
            <a:pPr lvl="1"/>
            <a:r>
              <a:rPr lang="en-US" b="0" dirty="0">
                <a:effectLst/>
              </a:rPr>
              <a:t>Could there be errors? </a:t>
            </a:r>
          </a:p>
          <a:p>
            <a:pPr lvl="1"/>
            <a:r>
              <a:rPr lang="en-US" b="0" dirty="0">
                <a:effectLst/>
              </a:rPr>
              <a:t>How can you check and verify?</a:t>
            </a:r>
          </a:p>
          <a:p>
            <a:pPr lvl="1"/>
            <a:r>
              <a:rPr lang="en-US" dirty="0"/>
              <a:t>Check the datafile!</a:t>
            </a:r>
            <a:endParaRPr lang="en-US" b="0" dirty="0">
              <a:effectLst/>
            </a:endParaRPr>
          </a:p>
        </p:txBody>
      </p:sp>
      <p:sp>
        <p:nvSpPr>
          <p:cNvPr id="4" name="Pladsholder til slidenummer 3">
            <a:extLst>
              <a:ext uri="{FF2B5EF4-FFF2-40B4-BE49-F238E27FC236}">
                <a16:creationId xmlns:a16="http://schemas.microsoft.com/office/drawing/2014/main" id="{1EDDFBAA-02ED-EE9F-4B5B-90CD07EA6438}"/>
              </a:ext>
            </a:extLst>
          </p:cNvPr>
          <p:cNvSpPr>
            <a:spLocks noGrp="1"/>
          </p:cNvSpPr>
          <p:nvPr>
            <p:ph type="sldNum" sz="quarter" idx="12"/>
          </p:nvPr>
        </p:nvSpPr>
        <p:spPr/>
        <p:txBody>
          <a:bodyPr/>
          <a:lstStyle/>
          <a:p>
            <a:fld id="{24C8C45C-947F-4981-8B3F-4F32E973C901}" type="slidenum">
              <a:rPr lang="da-DK" smtClean="0"/>
              <a:pPr/>
              <a:t>9</a:t>
            </a:fld>
            <a:endParaRPr lang="da-DK" dirty="0"/>
          </a:p>
        </p:txBody>
      </p:sp>
    </p:spTree>
    <p:extLst>
      <p:ext uri="{BB962C8B-B14F-4D97-AF65-F5344CB8AC3E}">
        <p14:creationId xmlns:p14="http://schemas.microsoft.com/office/powerpoint/2010/main" val="7063097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4"/>
</p:tagLst>
</file>

<file path=ppt/theme/theme1.xml><?xml version="1.0" encoding="utf-8"?>
<a:theme xmlns:a="http://schemas.openxmlformats.org/drawingml/2006/main" name="Beskæftigelsesministeriet">
  <a:themeElements>
    <a:clrScheme name="Beskæftigelsesministeriet 2022">
      <a:dk1>
        <a:srgbClr val="1E1E1E"/>
      </a:dk1>
      <a:lt1>
        <a:sysClr val="window" lastClr="FFFFFF"/>
      </a:lt1>
      <a:dk2>
        <a:srgbClr val="80E3D8"/>
      </a:dk2>
      <a:lt2>
        <a:srgbClr val="F3F2F1"/>
      </a:lt2>
      <a:accent1>
        <a:srgbClr val="003087"/>
      </a:accent1>
      <a:accent2>
        <a:srgbClr val="C8102E"/>
      </a:accent2>
      <a:accent3>
        <a:srgbClr val="00C7B1"/>
      </a:accent3>
      <a:accent4>
        <a:srgbClr val="8097C3"/>
      </a:accent4>
      <a:accent5>
        <a:srgbClr val="E38797"/>
      </a:accent5>
      <a:accent6>
        <a:srgbClr val="776E64"/>
      </a:accent6>
      <a:hlink>
        <a:srgbClr val="0563C1"/>
      </a:hlink>
      <a:folHlink>
        <a:srgbClr val="954F72"/>
      </a:folHlink>
    </a:clrScheme>
    <a:fontScheme name="Beskæftigelsesministeriet 202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20000"/>
            <a:lumOff val="80000"/>
          </a:schemeClr>
        </a:solidFill>
        <a:ln w="12700">
          <a:solidFill>
            <a:schemeClr val="accent4">
              <a:lumMod val="20000"/>
              <a:lumOff val="80000"/>
            </a:schemeClr>
          </a:solidFill>
        </a:ln>
      </a:spPr>
      <a:bodyPr wrap="square" lIns="162000" tIns="162000" rIns="162000" bIns="162000" rtlCol="0" anchor="t">
        <a:noAutofit/>
      </a:bodyPr>
      <a:lstStyle>
        <a:defPPr algn="l">
          <a:defRPr sz="1600" spc="-10" baseline="0" dirty="0" err="1" smtClean="0">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rnd">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62000" tIns="162000" rIns="162000" bIns="162000" rtlCol="0">
        <a:noAutofit/>
      </a:bodyPr>
      <a:lstStyle>
        <a:defPPr algn="l">
          <a:defRPr sz="1600" spc="-10" baseline="0" dirty="0" err="1" smtClean="0">
            <a:solidFill>
              <a:schemeClr val="accent1"/>
            </a:solidFill>
          </a:defRPr>
        </a:defPPr>
      </a:lstStyle>
    </a:txDef>
  </a:objectDefaults>
  <a:extraClrSchemeLst/>
  <a:extLst>
    <a:ext uri="{05A4C25C-085E-4340-85A3-A5531E510DB2}">
      <thm15:themeFamily xmlns:thm15="http://schemas.microsoft.com/office/thememl/2012/main" name="NFA_skabelon.potx" id="{7070B09F-E059-482D-8AC5-DA8D9164BDF2}" vid="{4F5F0493-FB7C-4D4C-9E63-A7C107209AF7}"/>
    </a:ext>
  </a:extLst>
</a:theme>
</file>

<file path=ppt/theme/theme2.xml><?xml version="1.0" encoding="utf-8"?>
<a:theme xmlns:a="http://schemas.openxmlformats.org/drawingml/2006/main" name="1_Beskæftigelsesministeriet">
  <a:themeElements>
    <a:clrScheme name="Beskæftigelsesministeriet 2022">
      <a:dk1>
        <a:srgbClr val="1E1E1E"/>
      </a:dk1>
      <a:lt1>
        <a:sysClr val="window" lastClr="FFFFFF"/>
      </a:lt1>
      <a:dk2>
        <a:srgbClr val="80E3D8"/>
      </a:dk2>
      <a:lt2>
        <a:srgbClr val="F3F2F1"/>
      </a:lt2>
      <a:accent1>
        <a:srgbClr val="003087"/>
      </a:accent1>
      <a:accent2>
        <a:srgbClr val="C8102E"/>
      </a:accent2>
      <a:accent3>
        <a:srgbClr val="00C7B1"/>
      </a:accent3>
      <a:accent4>
        <a:srgbClr val="8097C3"/>
      </a:accent4>
      <a:accent5>
        <a:srgbClr val="E38797"/>
      </a:accent5>
      <a:accent6>
        <a:srgbClr val="776E64"/>
      </a:accent6>
      <a:hlink>
        <a:srgbClr val="0563C1"/>
      </a:hlink>
      <a:folHlink>
        <a:srgbClr val="954F72"/>
      </a:folHlink>
    </a:clrScheme>
    <a:fontScheme name="Beskæftigelsesministeriet 202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20000"/>
            <a:lumOff val="80000"/>
          </a:schemeClr>
        </a:solidFill>
        <a:ln w="12700">
          <a:solidFill>
            <a:schemeClr val="accent4">
              <a:lumMod val="20000"/>
              <a:lumOff val="80000"/>
            </a:schemeClr>
          </a:solidFill>
        </a:ln>
      </a:spPr>
      <a:bodyPr wrap="square" lIns="162000" tIns="162000" rIns="162000" bIns="162000" rtlCol="0" anchor="t">
        <a:noAutofit/>
      </a:bodyPr>
      <a:lstStyle>
        <a:defPPr algn="l">
          <a:defRPr sz="1600" spc="-10" baseline="0" dirty="0" err="1" smtClean="0">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rnd">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62000" tIns="162000" rIns="162000" bIns="162000" rtlCol="0">
        <a:noAutofit/>
      </a:bodyPr>
      <a:lstStyle>
        <a:defPPr algn="l">
          <a:defRPr sz="1600" spc="-10" baseline="0" dirty="0" err="1" smtClean="0">
            <a:solidFill>
              <a:schemeClr val="accent1"/>
            </a:solidFill>
          </a:defRPr>
        </a:defPPr>
      </a:lstStyle>
    </a:txDef>
  </a:objectDefaults>
  <a:extraClrSchemeLst/>
  <a:extLst>
    <a:ext uri="{05A4C25C-085E-4340-85A3-A5531E510DB2}">
      <thm15:themeFamily xmlns:thm15="http://schemas.microsoft.com/office/thememl/2012/main" name="NFA PP_præsentation UK_OHS.pptx" id="{37893505-C9A9-4DBF-960A-63292EB96C5D}" vid="{2180C38A-3989-4344-A451-856095FA0B50}"/>
    </a:ext>
  </a:extLst>
</a:theme>
</file>

<file path=ppt/theme/theme3.xml><?xml version="1.0" encoding="utf-8"?>
<a:theme xmlns:a="http://schemas.openxmlformats.org/drawingml/2006/main" name="Office-tema">
  <a:themeElements>
    <a:clrScheme name="Beskæftigelsesministeriet">
      <a:dk1>
        <a:srgbClr val="1E1E1E"/>
      </a:dk1>
      <a:lt1>
        <a:sysClr val="window" lastClr="FFFFFF"/>
      </a:lt1>
      <a:dk2>
        <a:srgbClr val="003087"/>
      </a:dk2>
      <a:lt2>
        <a:srgbClr val="776E64"/>
      </a:lt2>
      <a:accent1>
        <a:srgbClr val="003087"/>
      </a:accent1>
      <a:accent2>
        <a:srgbClr val="C8102E"/>
      </a:accent2>
      <a:accent3>
        <a:srgbClr val="00C7B1"/>
      </a:accent3>
      <a:accent4>
        <a:srgbClr val="8097C3"/>
      </a:accent4>
      <a:accent5>
        <a:srgbClr val="E38797"/>
      </a:accent5>
      <a:accent6>
        <a:srgbClr val="80E3D8"/>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eskæftigelsesministeriet">
      <a:dk1>
        <a:srgbClr val="1E1E1E"/>
      </a:dk1>
      <a:lt1>
        <a:sysClr val="window" lastClr="FFFFFF"/>
      </a:lt1>
      <a:dk2>
        <a:srgbClr val="003087"/>
      </a:dk2>
      <a:lt2>
        <a:srgbClr val="776E64"/>
      </a:lt2>
      <a:accent1>
        <a:srgbClr val="003087"/>
      </a:accent1>
      <a:accent2>
        <a:srgbClr val="C8102E"/>
      </a:accent2>
      <a:accent3>
        <a:srgbClr val="00C7B1"/>
      </a:accent3>
      <a:accent4>
        <a:srgbClr val="8097C3"/>
      </a:accent4>
      <a:accent5>
        <a:srgbClr val="E38797"/>
      </a:accent5>
      <a:accent6>
        <a:srgbClr val="80E3D8"/>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2235</TotalTime>
  <Words>1801</Words>
  <Application>Microsoft Office PowerPoint</Application>
  <PresentationFormat>Widescreen</PresentationFormat>
  <Paragraphs>207</Paragraphs>
  <Slides>16</Slides>
  <Notes>9</Notes>
  <HiddenSlides>0</HiddenSlides>
  <MMClips>0</MMClips>
  <ScaleCrop>false</ScaleCrop>
  <HeadingPairs>
    <vt:vector size="6" baseType="variant">
      <vt:variant>
        <vt:lpstr>Benyttede skrifttyper</vt:lpstr>
      </vt:variant>
      <vt:variant>
        <vt:i4>2</vt:i4>
      </vt:variant>
      <vt:variant>
        <vt:lpstr>Tema</vt:lpstr>
      </vt:variant>
      <vt:variant>
        <vt:i4>2</vt:i4>
      </vt:variant>
      <vt:variant>
        <vt:lpstr>Slidetitler</vt:lpstr>
      </vt:variant>
      <vt:variant>
        <vt:i4>16</vt:i4>
      </vt:variant>
    </vt:vector>
  </HeadingPairs>
  <TitlesOfParts>
    <vt:vector size="20" baseType="lpstr">
      <vt:lpstr>Arial</vt:lpstr>
      <vt:lpstr>Microsoft New Tai Lue</vt:lpstr>
      <vt:lpstr>Beskæftigelsesministeriet</vt:lpstr>
      <vt:lpstr>1_Beskæftigelsesministeriet</vt:lpstr>
      <vt:lpstr>Python coding with ChatGPT</vt:lpstr>
      <vt:lpstr>Case 1 - Generating code from scratch and using Canvas</vt:lpstr>
      <vt:lpstr>Case 2 - Generating code for local execution</vt:lpstr>
      <vt:lpstr>Case 2 - Generating code for local execution</vt:lpstr>
      <vt:lpstr>Case 3 - Explaining and documenting code</vt:lpstr>
      <vt:lpstr>Case 3 - Explaining and documenting code</vt:lpstr>
      <vt:lpstr>Case 4 - Loading and visualizing data</vt:lpstr>
      <vt:lpstr>Case 4 - Loading and visualizing data</vt:lpstr>
      <vt:lpstr>Case 4 - Loading and visualizing data</vt:lpstr>
      <vt:lpstr>Case 4 - Loading and visualizing data</vt:lpstr>
      <vt:lpstr>Case 4 - Loading and visualizing data</vt:lpstr>
      <vt:lpstr>Case 5 – Managing memory and context</vt:lpstr>
      <vt:lpstr>Case 5 – Managing memory and context</vt:lpstr>
      <vt:lpstr>Case 5 – Managing memory and context</vt:lpstr>
      <vt:lpstr>Case 6 – Optimizing and improving code</vt:lpstr>
      <vt:lpstr>Final comments</vt:lpstr>
    </vt:vector>
  </TitlesOfParts>
  <Company>Statens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Mike Stoltenborg Sørensen (MSS)</dc:creator>
  <cp:lastModifiedBy>Anders Brostrøm</cp:lastModifiedBy>
  <cp:revision>115</cp:revision>
  <dcterms:created xsi:type="dcterms:W3CDTF">2023-05-11T06:52:04Z</dcterms:created>
  <dcterms:modified xsi:type="dcterms:W3CDTF">2026-02-18T18:53:57Z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omnidocs.com</vt:lpwstr>
  </property>
</Properties>
</file>